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bookmarkIdSeed="2">
  <p:sldMasterIdLst>
    <p:sldMasterId id="2147483648" r:id="rId1"/>
    <p:sldMasterId id="2147483667" r:id="rId2"/>
  </p:sldMasterIdLst>
  <p:notesMasterIdLst>
    <p:notesMasterId r:id="rId24"/>
  </p:notesMasterIdLst>
  <p:sldIdLst>
    <p:sldId id="256" r:id="rId3"/>
    <p:sldId id="257" r:id="rId4"/>
    <p:sldId id="466" r:id="rId5"/>
    <p:sldId id="465" r:id="rId6"/>
    <p:sldId id="267" r:id="rId7"/>
    <p:sldId id="360" r:id="rId8"/>
    <p:sldId id="269" r:id="rId9"/>
    <p:sldId id="454" r:id="rId10"/>
    <p:sldId id="453" r:id="rId11"/>
    <p:sldId id="428" r:id="rId12"/>
    <p:sldId id="430" r:id="rId13"/>
    <p:sldId id="431" r:id="rId14"/>
    <p:sldId id="432" r:id="rId15"/>
    <p:sldId id="433" r:id="rId16"/>
    <p:sldId id="434" r:id="rId17"/>
    <p:sldId id="435" r:id="rId18"/>
    <p:sldId id="436" r:id="rId19"/>
    <p:sldId id="457" r:id="rId20"/>
    <p:sldId id="459" r:id="rId21"/>
    <p:sldId id="312" r:id="rId22"/>
    <p:sldId id="448" r:id="rId23"/>
  </p:sldIdLst>
  <p:sldSz cx="9144000" cy="5143500" type="screen16x9"/>
  <p:notesSz cx="7315200" cy="9601200"/>
  <p:embeddedFontLst>
    <p:embeddedFont>
      <p:font typeface="Corbel" panose="020B0503020204020204" pitchFamily="34" charset="0"/>
      <p:regular r:id="rId25"/>
      <p:bold r:id="rId26"/>
      <p:italic r:id="rId27"/>
      <p:boldItalic r:id="rId28"/>
    </p:embeddedFont>
    <p:embeddedFont>
      <p:font typeface="Open Sans" panose="020B0606030504020204" pitchFamily="34" charset="0"/>
      <p:regular r:id="rId29"/>
      <p:bold r:id="rId30"/>
      <p:italic r:id="rId31"/>
      <p:boldItalic r:id="rId3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97" roundtripDataSignature="AMtx7mib/TaBIuCnqbVGRirLsmUv7Jo9w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222957D-BBA9-495E-8DD9-7A681AD9E727}" v="28" dt="2024-02-08T17:00:43.88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38" d="100"/>
          <a:sy n="138" d="100"/>
        </p:scale>
        <p:origin x="834" y="10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font" Target="fonts/font2.fntdata"/><Relationship Id="rId21" Type="http://schemas.openxmlformats.org/officeDocument/2006/relationships/slide" Target="slides/slide19.xml"/><Relationship Id="rId97" Type="http://customschemas.google.com/relationships/presentationmetadata" Target="metadata"/><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font" Target="fonts/font1.fntdata"/><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font" Target="fonts/font5.fntdata"/><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32" Type="http://schemas.openxmlformats.org/officeDocument/2006/relationships/font" Target="fonts/font8.fntdata"/><Relationship Id="rId102" Type="http://schemas.microsoft.com/office/2015/10/relationships/revisionInfo" Target="revisionInfo.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font" Target="fonts/font4.fntdata"/><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font" Target="fonts/font7.fntdata"/><Relationship Id="rId99" Type="http://schemas.openxmlformats.org/officeDocument/2006/relationships/viewProps" Target="viewProps.xml"/><Relationship Id="rId10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font" Target="fonts/font3.fntdata"/><Relationship Id="rId30" Type="http://schemas.openxmlformats.org/officeDocument/2006/relationships/font" Target="fonts/font6.fntdata"/><Relationship Id="rId100" Type="http://schemas.openxmlformats.org/officeDocument/2006/relationships/theme" Target="theme/theme1.xml"/><Relationship Id="rId8" Type="http://schemas.openxmlformats.org/officeDocument/2006/relationships/slide" Target="slides/slide6.xml"/><Relationship Id="rId98" Type="http://schemas.openxmlformats.org/officeDocument/2006/relationships/presProps" Target="presProps.xml"/><Relationship Id="rId3"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57200" y="720725"/>
            <a:ext cx="64008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31520" y="4560570"/>
            <a:ext cx="5852160" cy="4320540"/>
          </a:xfrm>
          <a:prstGeom prst="rect">
            <a:avLst/>
          </a:prstGeom>
          <a:noFill/>
          <a:ln>
            <a:noFill/>
          </a:ln>
        </p:spPr>
        <p:txBody>
          <a:bodyPr spcFirstLastPara="1" wrap="square" lIns="96625" tIns="96625" rIns="96625" bIns="966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p1:notes"/>
          <p:cNvSpPr>
            <a:spLocks noGrp="1" noRot="1" noChangeAspect="1"/>
          </p:cNvSpPr>
          <p:nvPr>
            <p:ph type="sldImg" idx="2"/>
          </p:nvPr>
        </p:nvSpPr>
        <p:spPr>
          <a:xfrm>
            <a:off x="457200" y="720725"/>
            <a:ext cx="64008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46" name="Google Shape;146;p1:notes"/>
          <p:cNvSpPr txBox="1">
            <a:spLocks noGrp="1"/>
          </p:cNvSpPr>
          <p:nvPr>
            <p:ph type="body" idx="1"/>
          </p:nvPr>
        </p:nvSpPr>
        <p:spPr>
          <a:xfrm>
            <a:off x="731520" y="4560570"/>
            <a:ext cx="5852160" cy="4320540"/>
          </a:xfrm>
          <a:prstGeom prst="rect">
            <a:avLst/>
          </a:prstGeom>
          <a:noFill/>
          <a:ln>
            <a:noFill/>
          </a:ln>
        </p:spPr>
        <p:txBody>
          <a:bodyPr spcFirstLastPara="1" wrap="square" lIns="96625" tIns="96625" rIns="96625" bIns="96625" anchor="t" anchorCtr="0">
            <a:noAutofit/>
          </a:bodyPr>
          <a:lstStyle/>
          <a:p>
            <a:pPr marL="0" lvl="0" indent="0" algn="l" rtl="0">
              <a:lnSpc>
                <a:spcPct val="100000"/>
              </a:lnSpc>
              <a:spcBef>
                <a:spcPts val="0"/>
              </a:spcBef>
              <a:spcAft>
                <a:spcPts val="0"/>
              </a:spcAft>
              <a:buSzPts val="1100"/>
              <a:buNone/>
            </a:pPr>
            <a:endParaRPr lang="en-US" dirty="0"/>
          </a:p>
          <a:p>
            <a:pPr marL="0" lvl="0" indent="0" algn="l" rtl="0">
              <a:lnSpc>
                <a:spcPct val="100000"/>
              </a:lnSpc>
              <a:spcBef>
                <a:spcPts val="0"/>
              </a:spcBef>
              <a:spcAft>
                <a:spcPts val="0"/>
              </a:spcAft>
              <a:buSzPts val="1100"/>
              <a:buNone/>
            </a:pPr>
            <a:r>
              <a:rPr lang="en-US" dirty="0"/>
              <a:t>https://pixabay.com/illustrations/continents-globe-banner-header-873103/t</a:t>
            </a:r>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9"/>
        <p:cNvGrpSpPr/>
        <p:nvPr/>
      </p:nvGrpSpPr>
      <p:grpSpPr>
        <a:xfrm>
          <a:off x="0" y="0"/>
          <a:ext cx="0" cy="0"/>
          <a:chOff x="0" y="0"/>
          <a:chExt cx="0" cy="0"/>
        </a:xfrm>
      </p:grpSpPr>
      <p:sp>
        <p:nvSpPr>
          <p:cNvPr id="630" name="Google Shape;630;p102:notes"/>
          <p:cNvSpPr>
            <a:spLocks noGrp="1" noRot="1" noChangeAspect="1"/>
          </p:cNvSpPr>
          <p:nvPr>
            <p:ph type="sldImg" idx="2"/>
          </p:nvPr>
        </p:nvSpPr>
        <p:spPr>
          <a:xfrm>
            <a:off x="457200" y="720725"/>
            <a:ext cx="64008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31" name="Google Shape;631;p102:notes"/>
          <p:cNvSpPr txBox="1">
            <a:spLocks noGrp="1"/>
          </p:cNvSpPr>
          <p:nvPr>
            <p:ph type="body" idx="1"/>
          </p:nvPr>
        </p:nvSpPr>
        <p:spPr>
          <a:xfrm>
            <a:off x="731520" y="4560570"/>
            <a:ext cx="5852160" cy="4320540"/>
          </a:xfrm>
          <a:prstGeom prst="rect">
            <a:avLst/>
          </a:prstGeom>
          <a:noFill/>
          <a:ln>
            <a:noFill/>
          </a:ln>
        </p:spPr>
        <p:txBody>
          <a:bodyPr spcFirstLastPara="1" wrap="square" lIns="96625" tIns="96625" rIns="96625" bIns="96625" anchor="t" anchorCtr="0">
            <a:noAutofit/>
          </a:bodyPr>
          <a:lstStyle/>
          <a:p>
            <a:pPr marL="483306" lvl="0" indent="-241653" algn="l" rtl="0">
              <a:lnSpc>
                <a:spcPct val="100000"/>
              </a:lnSpc>
              <a:spcBef>
                <a:spcPts val="0"/>
              </a:spcBef>
              <a:spcAft>
                <a:spcPts val="0"/>
              </a:spcAft>
              <a:buSzPts val="1100"/>
              <a:buNone/>
            </a:pPr>
            <a:endParaRPr dirty="0"/>
          </a:p>
        </p:txBody>
      </p:sp>
      <p:sp>
        <p:nvSpPr>
          <p:cNvPr id="632" name="Google Shape;632;p102:notes"/>
          <p:cNvSpPr txBox="1">
            <a:spLocks noGrp="1"/>
          </p:cNvSpPr>
          <p:nvPr>
            <p:ph type="sldNum" idx="12"/>
          </p:nvPr>
        </p:nvSpPr>
        <p:spPr>
          <a:xfrm>
            <a:off x="0" y="0"/>
            <a:ext cx="3200000" cy="3150000"/>
          </a:xfrm>
          <a:prstGeom prst="rect">
            <a:avLst/>
          </a:prstGeom>
          <a:noFill/>
          <a:ln>
            <a:noFill/>
          </a:ln>
        </p:spPr>
        <p:txBody>
          <a:bodyPr spcFirstLastPara="1" wrap="square" lIns="96625" tIns="48300" rIns="96625" bIns="48300" anchor="t" anchorCtr="0">
            <a:noAutofit/>
          </a:bodyPr>
          <a:lstStyle/>
          <a:p>
            <a:pPr marL="0" marR="0" lvl="0" indent="0" algn="l" rtl="0">
              <a:lnSpc>
                <a:spcPct val="100000"/>
              </a:lnSpc>
              <a:spcBef>
                <a:spcPts val="0"/>
              </a:spcBef>
              <a:spcAft>
                <a:spcPts val="0"/>
              </a:spcAft>
              <a:buClr>
                <a:srgbClr val="000000"/>
              </a:buClr>
              <a:buSzPts val="1500"/>
              <a:buFont typeface="Arial"/>
              <a:buNone/>
            </a:pPr>
            <a:fld id="{00000000-1234-1234-1234-123412341234}" type="slidenum">
              <a:rPr lang="en-US" sz="1500" b="0" i="0" u="none" strike="noStrike" cap="none">
                <a:solidFill>
                  <a:srgbClr val="000000"/>
                </a:solidFill>
                <a:latin typeface="Arial"/>
                <a:ea typeface="Arial"/>
                <a:cs typeface="Arial"/>
                <a:sym typeface="Arial"/>
              </a:rPr>
              <a:t>12</a:t>
            </a:fld>
            <a:endParaRPr sz="15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2933425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7"/>
        <p:cNvGrpSpPr/>
        <p:nvPr/>
      </p:nvGrpSpPr>
      <p:grpSpPr>
        <a:xfrm>
          <a:off x="0" y="0"/>
          <a:ext cx="0" cy="0"/>
          <a:chOff x="0" y="0"/>
          <a:chExt cx="0" cy="0"/>
        </a:xfrm>
      </p:grpSpPr>
      <p:sp>
        <p:nvSpPr>
          <p:cNvPr id="638" name="Google Shape;638;p103:notes"/>
          <p:cNvSpPr>
            <a:spLocks noGrp="1" noRot="1" noChangeAspect="1"/>
          </p:cNvSpPr>
          <p:nvPr>
            <p:ph type="sldImg" idx="2"/>
          </p:nvPr>
        </p:nvSpPr>
        <p:spPr>
          <a:xfrm>
            <a:off x="457200" y="720725"/>
            <a:ext cx="64008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39" name="Google Shape;639;p103:notes"/>
          <p:cNvSpPr txBox="1">
            <a:spLocks noGrp="1"/>
          </p:cNvSpPr>
          <p:nvPr>
            <p:ph type="body" idx="1"/>
          </p:nvPr>
        </p:nvSpPr>
        <p:spPr>
          <a:xfrm>
            <a:off x="731520" y="4560570"/>
            <a:ext cx="5852160" cy="4320540"/>
          </a:xfrm>
          <a:prstGeom prst="rect">
            <a:avLst/>
          </a:prstGeom>
          <a:noFill/>
          <a:ln>
            <a:noFill/>
          </a:ln>
        </p:spPr>
        <p:txBody>
          <a:bodyPr spcFirstLastPara="1" wrap="square" lIns="96625" tIns="96625" rIns="96625" bIns="96625" anchor="t" anchorCtr="0">
            <a:noAutofit/>
          </a:bodyPr>
          <a:lstStyle/>
          <a:p>
            <a:pPr marL="483306" marR="0" lvl="0" indent="-241653" algn="l" defTabSz="914400" rtl="0" eaLnBrk="1" fontAlgn="auto" latinLnBrk="0" hangingPunct="1">
              <a:lnSpc>
                <a:spcPct val="100000"/>
              </a:lnSpc>
              <a:spcBef>
                <a:spcPts val="0"/>
              </a:spcBef>
              <a:spcAft>
                <a:spcPts val="0"/>
              </a:spcAft>
              <a:buClr>
                <a:srgbClr val="000000"/>
              </a:buClr>
              <a:buSzPts val="1100"/>
              <a:buFont typeface="Arial"/>
              <a:buNone/>
              <a:tabLst/>
              <a:defRPr/>
            </a:pPr>
            <a:endParaRPr dirty="0"/>
          </a:p>
        </p:txBody>
      </p:sp>
      <p:sp>
        <p:nvSpPr>
          <p:cNvPr id="640" name="Google Shape;640;p103:notes"/>
          <p:cNvSpPr txBox="1">
            <a:spLocks noGrp="1"/>
          </p:cNvSpPr>
          <p:nvPr>
            <p:ph type="sldNum" idx="12"/>
          </p:nvPr>
        </p:nvSpPr>
        <p:spPr>
          <a:xfrm>
            <a:off x="0" y="0"/>
            <a:ext cx="3200000" cy="3150000"/>
          </a:xfrm>
          <a:prstGeom prst="rect">
            <a:avLst/>
          </a:prstGeom>
          <a:noFill/>
          <a:ln>
            <a:noFill/>
          </a:ln>
        </p:spPr>
        <p:txBody>
          <a:bodyPr spcFirstLastPara="1" wrap="square" lIns="96625" tIns="48300" rIns="96625" bIns="48300" anchor="t" anchorCtr="0">
            <a:noAutofit/>
          </a:bodyPr>
          <a:lstStyle/>
          <a:p>
            <a:pPr marL="0" marR="0" lvl="0" indent="0" algn="l" rtl="0">
              <a:lnSpc>
                <a:spcPct val="100000"/>
              </a:lnSpc>
              <a:spcBef>
                <a:spcPts val="0"/>
              </a:spcBef>
              <a:spcAft>
                <a:spcPts val="0"/>
              </a:spcAft>
              <a:buClr>
                <a:srgbClr val="000000"/>
              </a:buClr>
              <a:buSzPts val="1500"/>
              <a:buFont typeface="Arial"/>
              <a:buNone/>
            </a:pPr>
            <a:fld id="{00000000-1234-1234-1234-123412341234}" type="slidenum">
              <a:rPr lang="en-US" sz="1500" b="0" i="0" u="none" strike="noStrike" cap="none">
                <a:solidFill>
                  <a:srgbClr val="000000"/>
                </a:solidFill>
                <a:latin typeface="Arial"/>
                <a:ea typeface="Arial"/>
                <a:cs typeface="Arial"/>
                <a:sym typeface="Arial"/>
              </a:rPr>
              <a:t>13</a:t>
            </a:fld>
            <a:endParaRPr sz="15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9291910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4"/>
        <p:cNvGrpSpPr/>
        <p:nvPr/>
      </p:nvGrpSpPr>
      <p:grpSpPr>
        <a:xfrm>
          <a:off x="0" y="0"/>
          <a:ext cx="0" cy="0"/>
          <a:chOff x="0" y="0"/>
          <a:chExt cx="0" cy="0"/>
        </a:xfrm>
      </p:grpSpPr>
      <p:sp>
        <p:nvSpPr>
          <p:cNvPr id="645" name="Google Shape;645;p104:notes"/>
          <p:cNvSpPr>
            <a:spLocks noGrp="1" noRot="1" noChangeAspect="1"/>
          </p:cNvSpPr>
          <p:nvPr>
            <p:ph type="sldImg" idx="2"/>
          </p:nvPr>
        </p:nvSpPr>
        <p:spPr>
          <a:xfrm>
            <a:off x="457200" y="720725"/>
            <a:ext cx="64008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46" name="Google Shape;646;p104:notes"/>
          <p:cNvSpPr txBox="1">
            <a:spLocks noGrp="1"/>
          </p:cNvSpPr>
          <p:nvPr>
            <p:ph type="body" idx="1"/>
          </p:nvPr>
        </p:nvSpPr>
        <p:spPr>
          <a:xfrm>
            <a:off x="731520" y="4560570"/>
            <a:ext cx="5852160" cy="4320540"/>
          </a:xfrm>
          <a:prstGeom prst="rect">
            <a:avLst/>
          </a:prstGeom>
          <a:noFill/>
          <a:ln>
            <a:noFill/>
          </a:ln>
        </p:spPr>
        <p:txBody>
          <a:bodyPr spcFirstLastPara="1" wrap="square" lIns="96625" tIns="96625" rIns="96625" bIns="96625" anchor="t" anchorCtr="0">
            <a:noAutofit/>
          </a:bodyPr>
          <a:lstStyle/>
          <a:p>
            <a:pPr marL="483306" marR="0" lvl="0" indent="-241653" algn="l" defTabSz="914400" rtl="0" eaLnBrk="1" fontAlgn="auto" latinLnBrk="0" hangingPunct="1">
              <a:lnSpc>
                <a:spcPct val="100000"/>
              </a:lnSpc>
              <a:spcBef>
                <a:spcPts val="0"/>
              </a:spcBef>
              <a:spcAft>
                <a:spcPts val="0"/>
              </a:spcAft>
              <a:buClr>
                <a:srgbClr val="000000"/>
              </a:buClr>
              <a:buSzPts val="1100"/>
              <a:buFont typeface="Arial"/>
              <a:buNone/>
              <a:tabLst/>
              <a:defRPr/>
            </a:pPr>
            <a:endParaRPr dirty="0"/>
          </a:p>
        </p:txBody>
      </p:sp>
      <p:sp>
        <p:nvSpPr>
          <p:cNvPr id="647" name="Google Shape;647;p104:notes"/>
          <p:cNvSpPr txBox="1">
            <a:spLocks noGrp="1"/>
          </p:cNvSpPr>
          <p:nvPr>
            <p:ph type="sldNum" idx="12"/>
          </p:nvPr>
        </p:nvSpPr>
        <p:spPr>
          <a:xfrm>
            <a:off x="0" y="0"/>
            <a:ext cx="3200000" cy="3150000"/>
          </a:xfrm>
          <a:prstGeom prst="rect">
            <a:avLst/>
          </a:prstGeom>
          <a:noFill/>
          <a:ln>
            <a:noFill/>
          </a:ln>
        </p:spPr>
        <p:txBody>
          <a:bodyPr spcFirstLastPara="1" wrap="square" lIns="96625" tIns="48300" rIns="96625" bIns="48300" anchor="t" anchorCtr="0">
            <a:noAutofit/>
          </a:bodyPr>
          <a:lstStyle/>
          <a:p>
            <a:pPr marL="0" marR="0" lvl="0" indent="0" algn="l" rtl="0">
              <a:lnSpc>
                <a:spcPct val="100000"/>
              </a:lnSpc>
              <a:spcBef>
                <a:spcPts val="0"/>
              </a:spcBef>
              <a:spcAft>
                <a:spcPts val="0"/>
              </a:spcAft>
              <a:buClr>
                <a:srgbClr val="000000"/>
              </a:buClr>
              <a:buSzPts val="1500"/>
              <a:buFont typeface="Arial"/>
              <a:buNone/>
            </a:pPr>
            <a:fld id="{00000000-1234-1234-1234-123412341234}" type="slidenum">
              <a:rPr lang="en-US" sz="1500" b="0" i="0" u="none" strike="noStrike" cap="none">
                <a:solidFill>
                  <a:srgbClr val="000000"/>
                </a:solidFill>
                <a:latin typeface="Arial"/>
                <a:ea typeface="Arial"/>
                <a:cs typeface="Arial"/>
                <a:sym typeface="Arial"/>
              </a:rPr>
              <a:t>14</a:t>
            </a:fld>
            <a:endParaRPr sz="15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26370938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2"/>
        <p:cNvGrpSpPr/>
        <p:nvPr/>
      </p:nvGrpSpPr>
      <p:grpSpPr>
        <a:xfrm>
          <a:off x="0" y="0"/>
          <a:ext cx="0" cy="0"/>
          <a:chOff x="0" y="0"/>
          <a:chExt cx="0" cy="0"/>
        </a:xfrm>
      </p:grpSpPr>
      <p:sp>
        <p:nvSpPr>
          <p:cNvPr id="653" name="Google Shape;653;p105:notes"/>
          <p:cNvSpPr>
            <a:spLocks noGrp="1" noRot="1" noChangeAspect="1"/>
          </p:cNvSpPr>
          <p:nvPr>
            <p:ph type="sldImg" idx="2"/>
          </p:nvPr>
        </p:nvSpPr>
        <p:spPr>
          <a:xfrm>
            <a:off x="457200" y="720725"/>
            <a:ext cx="64008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54" name="Google Shape;654;p105:notes"/>
          <p:cNvSpPr txBox="1">
            <a:spLocks noGrp="1"/>
          </p:cNvSpPr>
          <p:nvPr>
            <p:ph type="body" idx="1"/>
          </p:nvPr>
        </p:nvSpPr>
        <p:spPr>
          <a:xfrm>
            <a:off x="731520" y="4560570"/>
            <a:ext cx="5852160" cy="4320540"/>
          </a:xfrm>
          <a:prstGeom prst="rect">
            <a:avLst/>
          </a:prstGeom>
          <a:noFill/>
          <a:ln>
            <a:noFill/>
          </a:ln>
        </p:spPr>
        <p:txBody>
          <a:bodyPr spcFirstLastPara="1" wrap="square" lIns="96625" tIns="96625" rIns="96625" bIns="96625" anchor="t" anchorCtr="0">
            <a:noAutofit/>
          </a:bodyPr>
          <a:lstStyle/>
          <a:p>
            <a:pPr marL="483306" lvl="0" indent="-241653" algn="l" rtl="0">
              <a:lnSpc>
                <a:spcPct val="100000"/>
              </a:lnSpc>
              <a:spcBef>
                <a:spcPts val="0"/>
              </a:spcBef>
              <a:spcAft>
                <a:spcPts val="0"/>
              </a:spcAft>
              <a:buSzPts val="1100"/>
              <a:buNone/>
            </a:pPr>
            <a:endParaRPr dirty="0"/>
          </a:p>
        </p:txBody>
      </p:sp>
      <p:sp>
        <p:nvSpPr>
          <p:cNvPr id="655" name="Google Shape;655;p105:notes"/>
          <p:cNvSpPr txBox="1">
            <a:spLocks noGrp="1"/>
          </p:cNvSpPr>
          <p:nvPr>
            <p:ph type="sldNum" idx="12"/>
          </p:nvPr>
        </p:nvSpPr>
        <p:spPr>
          <a:xfrm>
            <a:off x="0" y="0"/>
            <a:ext cx="3200000" cy="3150000"/>
          </a:xfrm>
          <a:prstGeom prst="rect">
            <a:avLst/>
          </a:prstGeom>
          <a:noFill/>
          <a:ln>
            <a:noFill/>
          </a:ln>
        </p:spPr>
        <p:txBody>
          <a:bodyPr spcFirstLastPara="1" wrap="square" lIns="96625" tIns="48300" rIns="96625" bIns="48300" anchor="t" anchorCtr="0">
            <a:noAutofit/>
          </a:bodyPr>
          <a:lstStyle/>
          <a:p>
            <a:pPr marL="0" marR="0" lvl="0" indent="0" algn="l" rtl="0">
              <a:lnSpc>
                <a:spcPct val="100000"/>
              </a:lnSpc>
              <a:spcBef>
                <a:spcPts val="0"/>
              </a:spcBef>
              <a:spcAft>
                <a:spcPts val="0"/>
              </a:spcAft>
              <a:buClr>
                <a:srgbClr val="000000"/>
              </a:buClr>
              <a:buSzPts val="1500"/>
              <a:buFont typeface="Arial"/>
              <a:buNone/>
            </a:pPr>
            <a:fld id="{00000000-1234-1234-1234-123412341234}" type="slidenum">
              <a:rPr lang="en-US" sz="1500" b="0" i="0" u="none" strike="noStrike" cap="none">
                <a:solidFill>
                  <a:srgbClr val="000000"/>
                </a:solidFill>
                <a:latin typeface="Arial"/>
                <a:ea typeface="Arial"/>
                <a:cs typeface="Arial"/>
                <a:sym typeface="Arial"/>
              </a:rPr>
              <a:t>15</a:t>
            </a:fld>
            <a:endParaRPr sz="15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33832127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9"/>
        <p:cNvGrpSpPr/>
        <p:nvPr/>
      </p:nvGrpSpPr>
      <p:grpSpPr>
        <a:xfrm>
          <a:off x="0" y="0"/>
          <a:ext cx="0" cy="0"/>
          <a:chOff x="0" y="0"/>
          <a:chExt cx="0" cy="0"/>
        </a:xfrm>
      </p:grpSpPr>
      <p:sp>
        <p:nvSpPr>
          <p:cNvPr id="660" name="Google Shape;660;p106:notes"/>
          <p:cNvSpPr>
            <a:spLocks noGrp="1" noRot="1" noChangeAspect="1"/>
          </p:cNvSpPr>
          <p:nvPr>
            <p:ph type="sldImg" idx="2"/>
          </p:nvPr>
        </p:nvSpPr>
        <p:spPr>
          <a:xfrm>
            <a:off x="457200" y="720725"/>
            <a:ext cx="64008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61" name="Google Shape;661;p106:notes"/>
          <p:cNvSpPr txBox="1">
            <a:spLocks noGrp="1"/>
          </p:cNvSpPr>
          <p:nvPr>
            <p:ph type="body" idx="1"/>
          </p:nvPr>
        </p:nvSpPr>
        <p:spPr>
          <a:xfrm>
            <a:off x="731520" y="4560570"/>
            <a:ext cx="5852160" cy="4320540"/>
          </a:xfrm>
          <a:prstGeom prst="rect">
            <a:avLst/>
          </a:prstGeom>
          <a:noFill/>
          <a:ln>
            <a:noFill/>
          </a:ln>
        </p:spPr>
        <p:txBody>
          <a:bodyPr spcFirstLastPara="1" wrap="square" lIns="96625" tIns="96625" rIns="96625" bIns="96625" anchor="t" anchorCtr="0">
            <a:noAutofit/>
          </a:bodyPr>
          <a:lstStyle/>
          <a:p>
            <a:pPr marL="483306" lvl="0" indent="-241653" algn="l" rtl="0">
              <a:lnSpc>
                <a:spcPct val="100000"/>
              </a:lnSpc>
              <a:spcBef>
                <a:spcPts val="0"/>
              </a:spcBef>
              <a:spcAft>
                <a:spcPts val="0"/>
              </a:spcAft>
              <a:buSzPts val="1100"/>
              <a:buNone/>
            </a:pPr>
            <a:endParaRPr dirty="0"/>
          </a:p>
        </p:txBody>
      </p:sp>
      <p:sp>
        <p:nvSpPr>
          <p:cNvPr id="662" name="Google Shape;662;p106:notes"/>
          <p:cNvSpPr txBox="1">
            <a:spLocks noGrp="1"/>
          </p:cNvSpPr>
          <p:nvPr>
            <p:ph type="sldNum" idx="12"/>
          </p:nvPr>
        </p:nvSpPr>
        <p:spPr>
          <a:xfrm>
            <a:off x="0" y="0"/>
            <a:ext cx="3200000" cy="3150000"/>
          </a:xfrm>
          <a:prstGeom prst="rect">
            <a:avLst/>
          </a:prstGeom>
          <a:noFill/>
          <a:ln>
            <a:noFill/>
          </a:ln>
        </p:spPr>
        <p:txBody>
          <a:bodyPr spcFirstLastPara="1" wrap="square" lIns="96625" tIns="48300" rIns="96625" bIns="48300" anchor="t" anchorCtr="0">
            <a:noAutofit/>
          </a:bodyPr>
          <a:lstStyle/>
          <a:p>
            <a:pPr marL="0" marR="0" lvl="0" indent="0" algn="l" rtl="0">
              <a:lnSpc>
                <a:spcPct val="100000"/>
              </a:lnSpc>
              <a:spcBef>
                <a:spcPts val="0"/>
              </a:spcBef>
              <a:spcAft>
                <a:spcPts val="0"/>
              </a:spcAft>
              <a:buClr>
                <a:srgbClr val="000000"/>
              </a:buClr>
              <a:buSzPts val="1500"/>
              <a:buFont typeface="Arial"/>
              <a:buNone/>
            </a:pPr>
            <a:fld id="{00000000-1234-1234-1234-123412341234}" type="slidenum">
              <a:rPr lang="en-US" sz="1500" b="0" i="0" u="none" strike="noStrike" cap="none">
                <a:solidFill>
                  <a:srgbClr val="000000"/>
                </a:solidFill>
                <a:latin typeface="Arial"/>
                <a:ea typeface="Arial"/>
                <a:cs typeface="Arial"/>
                <a:sym typeface="Arial"/>
              </a:rPr>
              <a:t>16</a:t>
            </a:fld>
            <a:endParaRPr sz="15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3537810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7"/>
        <p:cNvGrpSpPr/>
        <p:nvPr/>
      </p:nvGrpSpPr>
      <p:grpSpPr>
        <a:xfrm>
          <a:off x="0" y="0"/>
          <a:ext cx="0" cy="0"/>
          <a:chOff x="0" y="0"/>
          <a:chExt cx="0" cy="0"/>
        </a:xfrm>
      </p:grpSpPr>
      <p:sp>
        <p:nvSpPr>
          <p:cNvPr id="668" name="Google Shape;668;p107:notes"/>
          <p:cNvSpPr>
            <a:spLocks noGrp="1" noRot="1" noChangeAspect="1"/>
          </p:cNvSpPr>
          <p:nvPr>
            <p:ph type="sldImg" idx="2"/>
          </p:nvPr>
        </p:nvSpPr>
        <p:spPr>
          <a:xfrm>
            <a:off x="457200" y="720725"/>
            <a:ext cx="64008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69" name="Google Shape;669;p107:notes"/>
          <p:cNvSpPr txBox="1">
            <a:spLocks noGrp="1"/>
          </p:cNvSpPr>
          <p:nvPr>
            <p:ph type="body" idx="1"/>
          </p:nvPr>
        </p:nvSpPr>
        <p:spPr>
          <a:xfrm>
            <a:off x="731520" y="4560570"/>
            <a:ext cx="5852160" cy="4320540"/>
          </a:xfrm>
          <a:prstGeom prst="rect">
            <a:avLst/>
          </a:prstGeom>
          <a:noFill/>
          <a:ln>
            <a:noFill/>
          </a:ln>
        </p:spPr>
        <p:txBody>
          <a:bodyPr spcFirstLastPara="1" wrap="square" lIns="96625" tIns="96625" rIns="96625" bIns="96625" anchor="t" anchorCtr="0">
            <a:noAutofit/>
          </a:bodyPr>
          <a:lstStyle/>
          <a:p>
            <a:pPr marL="483306" lvl="0" indent="-241653" algn="l" rtl="0">
              <a:lnSpc>
                <a:spcPct val="100000"/>
              </a:lnSpc>
              <a:spcBef>
                <a:spcPts val="0"/>
              </a:spcBef>
              <a:spcAft>
                <a:spcPts val="0"/>
              </a:spcAft>
              <a:buSzPts val="1100"/>
              <a:buNone/>
            </a:pPr>
            <a:endParaRPr dirty="0"/>
          </a:p>
        </p:txBody>
      </p:sp>
      <p:sp>
        <p:nvSpPr>
          <p:cNvPr id="670" name="Google Shape;670;p107:notes"/>
          <p:cNvSpPr txBox="1">
            <a:spLocks noGrp="1"/>
          </p:cNvSpPr>
          <p:nvPr>
            <p:ph type="sldNum" idx="12"/>
          </p:nvPr>
        </p:nvSpPr>
        <p:spPr>
          <a:xfrm>
            <a:off x="0" y="0"/>
            <a:ext cx="3200000" cy="3150000"/>
          </a:xfrm>
          <a:prstGeom prst="rect">
            <a:avLst/>
          </a:prstGeom>
          <a:noFill/>
          <a:ln>
            <a:noFill/>
          </a:ln>
        </p:spPr>
        <p:txBody>
          <a:bodyPr spcFirstLastPara="1" wrap="square" lIns="96625" tIns="48300" rIns="96625" bIns="48300" anchor="t" anchorCtr="0">
            <a:noAutofit/>
          </a:bodyPr>
          <a:lstStyle/>
          <a:p>
            <a:pPr marL="0" marR="0" lvl="0" indent="0" algn="l" rtl="0">
              <a:lnSpc>
                <a:spcPct val="100000"/>
              </a:lnSpc>
              <a:spcBef>
                <a:spcPts val="0"/>
              </a:spcBef>
              <a:spcAft>
                <a:spcPts val="0"/>
              </a:spcAft>
              <a:buClr>
                <a:srgbClr val="000000"/>
              </a:buClr>
              <a:buSzPts val="1500"/>
              <a:buFont typeface="Arial"/>
              <a:buNone/>
            </a:pPr>
            <a:fld id="{00000000-1234-1234-1234-123412341234}" type="slidenum">
              <a:rPr lang="en-US" sz="1500" b="0" i="0" u="none" strike="noStrike" cap="none">
                <a:solidFill>
                  <a:srgbClr val="000000"/>
                </a:solidFill>
                <a:latin typeface="Arial"/>
                <a:ea typeface="Arial"/>
                <a:cs typeface="Arial"/>
                <a:sym typeface="Arial"/>
              </a:rPr>
              <a:t>17</a:t>
            </a:fld>
            <a:endParaRPr sz="15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24573480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1"/>
        <p:cNvGrpSpPr/>
        <p:nvPr/>
      </p:nvGrpSpPr>
      <p:grpSpPr>
        <a:xfrm>
          <a:off x="0" y="0"/>
          <a:ext cx="0" cy="0"/>
          <a:chOff x="0" y="0"/>
          <a:chExt cx="0" cy="0"/>
        </a:xfrm>
      </p:grpSpPr>
      <p:sp>
        <p:nvSpPr>
          <p:cNvPr id="682" name="Google Shape;682;p109:notes"/>
          <p:cNvSpPr>
            <a:spLocks noGrp="1" noRot="1" noChangeAspect="1"/>
          </p:cNvSpPr>
          <p:nvPr>
            <p:ph type="sldImg" idx="2"/>
          </p:nvPr>
        </p:nvSpPr>
        <p:spPr>
          <a:xfrm>
            <a:off x="457200" y="720725"/>
            <a:ext cx="64008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83" name="Google Shape;683;p109:notes"/>
          <p:cNvSpPr txBox="1">
            <a:spLocks noGrp="1"/>
          </p:cNvSpPr>
          <p:nvPr>
            <p:ph type="body" idx="1"/>
          </p:nvPr>
        </p:nvSpPr>
        <p:spPr>
          <a:xfrm>
            <a:off x="731520" y="4560570"/>
            <a:ext cx="5852160" cy="4320540"/>
          </a:xfrm>
          <a:prstGeom prst="rect">
            <a:avLst/>
          </a:prstGeom>
          <a:noFill/>
          <a:ln>
            <a:noFill/>
          </a:ln>
        </p:spPr>
        <p:txBody>
          <a:bodyPr spcFirstLastPara="1" wrap="square" lIns="96625" tIns="96625" rIns="96625" bIns="96625" anchor="t" anchorCtr="0">
            <a:noAutofit/>
          </a:bodyPr>
          <a:lstStyle/>
          <a:p>
            <a:pPr marL="483306" lvl="0" indent="-241653" algn="l" rtl="0">
              <a:lnSpc>
                <a:spcPct val="100000"/>
              </a:lnSpc>
              <a:spcBef>
                <a:spcPts val="0"/>
              </a:spcBef>
              <a:spcAft>
                <a:spcPts val="0"/>
              </a:spcAft>
              <a:buSzPts val="1100"/>
              <a:buNone/>
            </a:pPr>
            <a:endParaRPr dirty="0"/>
          </a:p>
        </p:txBody>
      </p:sp>
      <p:sp>
        <p:nvSpPr>
          <p:cNvPr id="684" name="Google Shape;684;p109:notes"/>
          <p:cNvSpPr txBox="1">
            <a:spLocks noGrp="1"/>
          </p:cNvSpPr>
          <p:nvPr>
            <p:ph type="sldNum" idx="12"/>
          </p:nvPr>
        </p:nvSpPr>
        <p:spPr>
          <a:xfrm>
            <a:off x="0" y="0"/>
            <a:ext cx="3200000" cy="3150000"/>
          </a:xfrm>
          <a:prstGeom prst="rect">
            <a:avLst/>
          </a:prstGeom>
          <a:noFill/>
          <a:ln>
            <a:noFill/>
          </a:ln>
        </p:spPr>
        <p:txBody>
          <a:bodyPr spcFirstLastPara="1" wrap="square" lIns="96625" tIns="48300" rIns="96625" bIns="48300" anchor="t" anchorCtr="0">
            <a:noAutofit/>
          </a:bodyPr>
          <a:lstStyle/>
          <a:p>
            <a:pPr marL="0" marR="0" lvl="0" indent="0" algn="l" rtl="0">
              <a:lnSpc>
                <a:spcPct val="100000"/>
              </a:lnSpc>
              <a:spcBef>
                <a:spcPts val="0"/>
              </a:spcBef>
              <a:spcAft>
                <a:spcPts val="0"/>
              </a:spcAft>
              <a:buClr>
                <a:srgbClr val="000000"/>
              </a:buClr>
              <a:buSzPts val="1500"/>
              <a:buFont typeface="Arial"/>
              <a:buNone/>
            </a:pPr>
            <a:fld id="{00000000-1234-1234-1234-123412341234}" type="slidenum">
              <a:rPr lang="en-US" sz="1500" b="0" i="0" u="none" strike="noStrike" cap="none">
                <a:solidFill>
                  <a:srgbClr val="000000"/>
                </a:solidFill>
                <a:latin typeface="Arial"/>
                <a:ea typeface="Arial"/>
                <a:cs typeface="Arial"/>
                <a:sym typeface="Arial"/>
              </a:rPr>
              <a:t>18</a:t>
            </a:fld>
            <a:endParaRPr sz="15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282456160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p7:notes"/>
          <p:cNvSpPr>
            <a:spLocks noGrp="1" noRot="1" noChangeAspect="1"/>
          </p:cNvSpPr>
          <p:nvPr>
            <p:ph type="sldImg" idx="2"/>
          </p:nvPr>
        </p:nvSpPr>
        <p:spPr>
          <a:xfrm>
            <a:off x="457200" y="720725"/>
            <a:ext cx="64008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53" name="Google Shape;153;p7:notes"/>
          <p:cNvSpPr txBox="1">
            <a:spLocks noGrp="1"/>
          </p:cNvSpPr>
          <p:nvPr>
            <p:ph type="body" idx="1"/>
          </p:nvPr>
        </p:nvSpPr>
        <p:spPr>
          <a:xfrm>
            <a:off x="731520" y="4560570"/>
            <a:ext cx="5852160" cy="4320540"/>
          </a:xfrm>
          <a:prstGeom prst="rect">
            <a:avLst/>
          </a:prstGeom>
          <a:noFill/>
          <a:ln>
            <a:noFill/>
          </a:ln>
        </p:spPr>
        <p:txBody>
          <a:bodyPr spcFirstLastPara="1" wrap="square" lIns="96625" tIns="96625" rIns="96625" bIns="96625" anchor="t" anchorCtr="0">
            <a:noAutofit/>
          </a:bodyPr>
          <a:lstStyle/>
          <a:p>
            <a:pPr marL="483306" lvl="0" indent="-241653" algn="l" rtl="0">
              <a:lnSpc>
                <a:spcPct val="100000"/>
              </a:lnSpc>
              <a:spcBef>
                <a:spcPts val="0"/>
              </a:spcBef>
              <a:spcAft>
                <a:spcPts val="0"/>
              </a:spcAft>
              <a:buSzPts val="1100"/>
              <a:buNone/>
            </a:pPr>
            <a:endParaRPr dirty="0"/>
          </a:p>
        </p:txBody>
      </p:sp>
      <p:sp>
        <p:nvSpPr>
          <p:cNvPr id="154" name="Google Shape;154;p7:notes"/>
          <p:cNvSpPr txBox="1">
            <a:spLocks noGrp="1"/>
          </p:cNvSpPr>
          <p:nvPr>
            <p:ph type="sldNum" idx="12"/>
          </p:nvPr>
        </p:nvSpPr>
        <p:spPr>
          <a:xfrm>
            <a:off x="0" y="0"/>
            <a:ext cx="3200000" cy="3150000"/>
          </a:xfrm>
          <a:prstGeom prst="rect">
            <a:avLst/>
          </a:prstGeom>
          <a:noFill/>
          <a:ln>
            <a:noFill/>
          </a:ln>
        </p:spPr>
        <p:txBody>
          <a:bodyPr spcFirstLastPara="1" wrap="square" lIns="96625" tIns="48300" rIns="96625" bIns="48300" anchor="t" anchorCtr="0">
            <a:noAutofit/>
          </a:bodyPr>
          <a:lstStyle/>
          <a:p>
            <a:pPr marL="0" marR="0" lvl="0" indent="0" algn="l" rtl="0">
              <a:lnSpc>
                <a:spcPct val="100000"/>
              </a:lnSpc>
              <a:spcBef>
                <a:spcPts val="0"/>
              </a:spcBef>
              <a:spcAft>
                <a:spcPts val="0"/>
              </a:spcAft>
              <a:buClr>
                <a:srgbClr val="000000"/>
              </a:buClr>
              <a:buSzPts val="1500"/>
              <a:buFont typeface="Arial"/>
              <a:buNone/>
            </a:pPr>
            <a:fld id="{00000000-1234-1234-1234-123412341234}" type="slidenum">
              <a:rPr lang="en-US" sz="1500" b="0" i="0" u="none" strike="noStrike" cap="none">
                <a:solidFill>
                  <a:srgbClr val="000000"/>
                </a:solidFill>
                <a:latin typeface="Arial"/>
                <a:ea typeface="Arial"/>
                <a:cs typeface="Arial"/>
                <a:sym typeface="Arial"/>
              </a:rPr>
              <a:t>19</a:t>
            </a:fld>
            <a:endParaRPr sz="15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300275115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1"/>
        <p:cNvGrpSpPr/>
        <p:nvPr/>
      </p:nvGrpSpPr>
      <p:grpSpPr>
        <a:xfrm>
          <a:off x="0" y="0"/>
          <a:ext cx="0" cy="0"/>
          <a:chOff x="0" y="0"/>
          <a:chExt cx="0" cy="0"/>
        </a:xfrm>
      </p:grpSpPr>
      <p:sp>
        <p:nvSpPr>
          <p:cNvPr id="762" name="Google Shape;762;p76:notes"/>
          <p:cNvSpPr>
            <a:spLocks noGrp="1" noRot="1" noChangeAspect="1"/>
          </p:cNvSpPr>
          <p:nvPr>
            <p:ph type="sldImg" idx="2"/>
          </p:nvPr>
        </p:nvSpPr>
        <p:spPr>
          <a:xfrm>
            <a:off x="457200" y="720725"/>
            <a:ext cx="64008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63" name="Google Shape;763;p76:notes"/>
          <p:cNvSpPr txBox="1">
            <a:spLocks noGrp="1"/>
          </p:cNvSpPr>
          <p:nvPr>
            <p:ph type="body" idx="1"/>
          </p:nvPr>
        </p:nvSpPr>
        <p:spPr>
          <a:xfrm>
            <a:off x="731520" y="4560570"/>
            <a:ext cx="5852160" cy="4320540"/>
          </a:xfrm>
          <a:prstGeom prst="rect">
            <a:avLst/>
          </a:prstGeom>
          <a:noFill/>
          <a:ln>
            <a:noFill/>
          </a:ln>
        </p:spPr>
        <p:txBody>
          <a:bodyPr spcFirstLastPara="1" wrap="square" lIns="96625" tIns="96625" rIns="96625" bIns="96625" anchor="t" anchorCtr="0">
            <a:noAutofit/>
          </a:bodyPr>
          <a:lstStyle/>
          <a:p>
            <a:pPr marL="0" lvl="0" indent="0" algn="l" rtl="0">
              <a:lnSpc>
                <a:spcPct val="100000"/>
              </a:lnSpc>
              <a:spcBef>
                <a:spcPts val="0"/>
              </a:spcBef>
              <a:spcAft>
                <a:spcPts val="0"/>
              </a:spcAft>
              <a:buSzPts val="1100"/>
              <a:buNone/>
            </a:pPr>
            <a:endParaRPr dirty="0"/>
          </a:p>
          <a:p>
            <a:pPr marL="0" lvl="0" indent="0" algn="l" rtl="0">
              <a:lnSpc>
                <a:spcPct val="100000"/>
              </a:lnSpc>
              <a:spcBef>
                <a:spcPts val="0"/>
              </a:spcBef>
              <a:spcAft>
                <a:spcPts val="0"/>
              </a:spcAft>
              <a:buSzPts val="1100"/>
              <a:buNone/>
            </a:pPr>
            <a:r>
              <a:rPr lang="en-US" dirty="0"/>
              <a:t>https://pixabay.com/illustrations/continents-globe-banner-header-873103/t</a:t>
            </a: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p7:notes"/>
          <p:cNvSpPr>
            <a:spLocks noGrp="1" noRot="1" noChangeAspect="1"/>
          </p:cNvSpPr>
          <p:nvPr>
            <p:ph type="sldImg" idx="2"/>
          </p:nvPr>
        </p:nvSpPr>
        <p:spPr>
          <a:xfrm>
            <a:off x="457200" y="720725"/>
            <a:ext cx="64008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53" name="Google Shape;153;p7:notes"/>
          <p:cNvSpPr txBox="1">
            <a:spLocks noGrp="1"/>
          </p:cNvSpPr>
          <p:nvPr>
            <p:ph type="body" idx="1"/>
          </p:nvPr>
        </p:nvSpPr>
        <p:spPr>
          <a:xfrm>
            <a:off x="731520" y="4560570"/>
            <a:ext cx="5852160" cy="4320540"/>
          </a:xfrm>
          <a:prstGeom prst="rect">
            <a:avLst/>
          </a:prstGeom>
          <a:noFill/>
          <a:ln>
            <a:noFill/>
          </a:ln>
        </p:spPr>
        <p:txBody>
          <a:bodyPr spcFirstLastPara="1" wrap="square" lIns="96625" tIns="96625" rIns="96625" bIns="96625" anchor="t" anchorCtr="0">
            <a:noAutofit/>
          </a:bodyPr>
          <a:lstStyle/>
          <a:p>
            <a:pPr marL="483306" lvl="0" indent="-241653" algn="l" rtl="0">
              <a:lnSpc>
                <a:spcPct val="100000"/>
              </a:lnSpc>
              <a:spcBef>
                <a:spcPts val="0"/>
              </a:spcBef>
              <a:spcAft>
                <a:spcPts val="0"/>
              </a:spcAft>
              <a:buSzPts val="1100"/>
              <a:buNone/>
            </a:pPr>
            <a:endParaRPr dirty="0"/>
          </a:p>
        </p:txBody>
      </p:sp>
      <p:sp>
        <p:nvSpPr>
          <p:cNvPr id="154" name="Google Shape;154;p7:notes"/>
          <p:cNvSpPr txBox="1">
            <a:spLocks noGrp="1"/>
          </p:cNvSpPr>
          <p:nvPr>
            <p:ph type="sldNum" idx="12"/>
          </p:nvPr>
        </p:nvSpPr>
        <p:spPr>
          <a:xfrm>
            <a:off x="0" y="0"/>
            <a:ext cx="3200000" cy="3150000"/>
          </a:xfrm>
          <a:prstGeom prst="rect">
            <a:avLst/>
          </a:prstGeom>
          <a:noFill/>
          <a:ln>
            <a:noFill/>
          </a:ln>
        </p:spPr>
        <p:txBody>
          <a:bodyPr spcFirstLastPara="1" wrap="square" lIns="96625" tIns="48300" rIns="96625" bIns="48300" anchor="t" anchorCtr="0">
            <a:noAutofit/>
          </a:bodyPr>
          <a:lstStyle/>
          <a:p>
            <a:pPr marL="0" marR="0" lvl="0" indent="0" algn="l" rtl="0">
              <a:lnSpc>
                <a:spcPct val="100000"/>
              </a:lnSpc>
              <a:spcBef>
                <a:spcPts val="0"/>
              </a:spcBef>
              <a:spcAft>
                <a:spcPts val="0"/>
              </a:spcAft>
              <a:buClr>
                <a:srgbClr val="000000"/>
              </a:buClr>
              <a:buSzPts val="1500"/>
              <a:buFont typeface="Arial"/>
              <a:buNone/>
            </a:pPr>
            <a:fld id="{00000000-1234-1234-1234-123412341234}" type="slidenum">
              <a:rPr lang="en-US" sz="1500" b="0" i="0" u="none" strike="noStrike" cap="none">
                <a:solidFill>
                  <a:srgbClr val="000000"/>
                </a:solidFill>
                <a:latin typeface="Arial"/>
                <a:ea typeface="Arial"/>
                <a:cs typeface="Arial"/>
                <a:sym typeface="Arial"/>
              </a:rPr>
              <a:t>2</a:t>
            </a:fld>
            <a:endParaRPr sz="1500" b="0" i="0" u="none" strike="noStrike" cap="none">
              <a:solidFill>
                <a:srgbClr val="000000"/>
              </a:solidFill>
              <a:latin typeface="Arial"/>
              <a:ea typeface="Arial"/>
              <a:cs typeface="Arial"/>
              <a:sym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
        <p:cNvGrpSpPr/>
        <p:nvPr/>
      </p:nvGrpSpPr>
      <p:grpSpPr>
        <a:xfrm>
          <a:off x="0" y="0"/>
          <a:ext cx="0" cy="0"/>
          <a:chOff x="0" y="0"/>
          <a:chExt cx="0" cy="0"/>
        </a:xfrm>
      </p:grpSpPr>
      <p:sp>
        <p:nvSpPr>
          <p:cNvPr id="230" name="Google Shape;230;p77:notes"/>
          <p:cNvSpPr>
            <a:spLocks noGrp="1" noRot="1" noChangeAspect="1"/>
          </p:cNvSpPr>
          <p:nvPr>
            <p:ph type="sldImg" idx="2"/>
          </p:nvPr>
        </p:nvSpPr>
        <p:spPr>
          <a:xfrm>
            <a:off x="457200" y="720725"/>
            <a:ext cx="64008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31" name="Google Shape;231;p77:notes"/>
          <p:cNvSpPr txBox="1">
            <a:spLocks noGrp="1"/>
          </p:cNvSpPr>
          <p:nvPr>
            <p:ph type="body" idx="1"/>
          </p:nvPr>
        </p:nvSpPr>
        <p:spPr>
          <a:xfrm>
            <a:off x="731520" y="4560570"/>
            <a:ext cx="5852160" cy="4320540"/>
          </a:xfrm>
          <a:prstGeom prst="rect">
            <a:avLst/>
          </a:prstGeom>
          <a:noFill/>
          <a:ln>
            <a:noFill/>
          </a:ln>
        </p:spPr>
        <p:txBody>
          <a:bodyPr spcFirstLastPara="1" wrap="square" lIns="96625" tIns="96625" rIns="96625" bIns="96625" anchor="t" anchorCtr="0">
            <a:noAutofit/>
          </a:bodyPr>
          <a:lstStyle/>
          <a:p>
            <a:pPr marL="483306" lvl="0" indent="-241653" algn="l" rtl="0">
              <a:lnSpc>
                <a:spcPct val="100000"/>
              </a:lnSpc>
              <a:spcBef>
                <a:spcPts val="0"/>
              </a:spcBef>
              <a:spcAft>
                <a:spcPts val="0"/>
              </a:spcAft>
              <a:buSzPts val="1100"/>
              <a:buNone/>
            </a:pPr>
            <a:r>
              <a:rPr lang="en-US" dirty="0"/>
              <a:t>Jacky. 20 sec</a:t>
            </a:r>
            <a:endParaRPr dirty="0"/>
          </a:p>
        </p:txBody>
      </p:sp>
      <p:sp>
        <p:nvSpPr>
          <p:cNvPr id="232" name="Google Shape;232;p77:notes"/>
          <p:cNvSpPr txBox="1">
            <a:spLocks noGrp="1"/>
          </p:cNvSpPr>
          <p:nvPr>
            <p:ph type="sldNum" idx="12"/>
          </p:nvPr>
        </p:nvSpPr>
        <p:spPr>
          <a:xfrm>
            <a:off x="0" y="0"/>
            <a:ext cx="3200000" cy="3150000"/>
          </a:xfrm>
          <a:prstGeom prst="rect">
            <a:avLst/>
          </a:prstGeom>
          <a:noFill/>
          <a:ln>
            <a:noFill/>
          </a:ln>
        </p:spPr>
        <p:txBody>
          <a:bodyPr spcFirstLastPara="1" wrap="square" lIns="96625" tIns="48300" rIns="96625" bIns="48300" anchor="t" anchorCtr="0">
            <a:noAutofit/>
          </a:bodyPr>
          <a:lstStyle/>
          <a:p>
            <a:pPr marL="0" marR="0" lvl="0" indent="0" algn="l" rtl="0">
              <a:lnSpc>
                <a:spcPct val="100000"/>
              </a:lnSpc>
              <a:spcBef>
                <a:spcPts val="0"/>
              </a:spcBef>
              <a:spcAft>
                <a:spcPts val="0"/>
              </a:spcAft>
              <a:buClr>
                <a:srgbClr val="000000"/>
              </a:buClr>
              <a:buSzPts val="1500"/>
              <a:buFont typeface="Arial"/>
              <a:buNone/>
            </a:pPr>
            <a:fld id="{00000000-1234-1234-1234-123412341234}" type="slidenum">
              <a:rPr lang="en-US" sz="1500" b="0" i="0" u="none" strike="noStrike" cap="none">
                <a:solidFill>
                  <a:srgbClr val="000000"/>
                </a:solidFill>
                <a:latin typeface="Arial"/>
                <a:ea typeface="Arial"/>
                <a:cs typeface="Arial"/>
                <a:sym typeface="Arial"/>
              </a:rPr>
              <a:t>5</a:t>
            </a:fld>
            <a:endParaRPr sz="1500" b="0" i="0" u="none" strike="noStrike" cap="none">
              <a:solidFill>
                <a:srgbClr val="000000"/>
              </a:solidFill>
              <a:latin typeface="Arial"/>
              <a:ea typeface="Arial"/>
              <a:cs typeface="Arial"/>
              <a:sym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p49:notes"/>
          <p:cNvSpPr>
            <a:spLocks noGrp="1" noRot="1" noChangeAspect="1"/>
          </p:cNvSpPr>
          <p:nvPr>
            <p:ph type="sldImg" idx="2"/>
          </p:nvPr>
        </p:nvSpPr>
        <p:spPr>
          <a:xfrm>
            <a:off x="457200" y="720725"/>
            <a:ext cx="64008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26" name="Google Shape;126;p49:notes"/>
          <p:cNvSpPr txBox="1">
            <a:spLocks noGrp="1"/>
          </p:cNvSpPr>
          <p:nvPr>
            <p:ph type="body" idx="1"/>
          </p:nvPr>
        </p:nvSpPr>
        <p:spPr>
          <a:xfrm>
            <a:off x="731520" y="4560570"/>
            <a:ext cx="5852160" cy="4320540"/>
          </a:xfrm>
          <a:prstGeom prst="rect">
            <a:avLst/>
          </a:prstGeom>
          <a:noFill/>
          <a:ln>
            <a:noFill/>
          </a:ln>
        </p:spPr>
        <p:txBody>
          <a:bodyPr spcFirstLastPara="1" wrap="square" lIns="96625" tIns="96625" rIns="96625" bIns="96625" anchor="t" anchorCtr="0">
            <a:noAutofit/>
          </a:bodyPr>
          <a:lstStyle/>
          <a:p>
            <a:pPr marL="483306" lvl="0" indent="-241653" algn="l" rtl="0">
              <a:lnSpc>
                <a:spcPct val="100000"/>
              </a:lnSpc>
              <a:spcBef>
                <a:spcPts val="0"/>
              </a:spcBef>
              <a:spcAft>
                <a:spcPts val="0"/>
              </a:spcAft>
              <a:buSzPts val="1100"/>
              <a:buNone/>
            </a:pPr>
            <a:endParaRPr dirty="0"/>
          </a:p>
        </p:txBody>
      </p:sp>
      <p:sp>
        <p:nvSpPr>
          <p:cNvPr id="127" name="Google Shape;127;p49:notes"/>
          <p:cNvSpPr txBox="1">
            <a:spLocks noGrp="1"/>
          </p:cNvSpPr>
          <p:nvPr>
            <p:ph type="sldNum" idx="12"/>
          </p:nvPr>
        </p:nvSpPr>
        <p:spPr>
          <a:xfrm>
            <a:off x="0" y="0"/>
            <a:ext cx="3200000" cy="3150000"/>
          </a:xfrm>
          <a:prstGeom prst="rect">
            <a:avLst/>
          </a:prstGeom>
          <a:noFill/>
          <a:ln>
            <a:noFill/>
          </a:ln>
        </p:spPr>
        <p:txBody>
          <a:bodyPr spcFirstLastPara="1" wrap="square" lIns="96625" tIns="48300" rIns="96625" bIns="48300" anchor="t" anchorCtr="0">
            <a:noAutofit/>
          </a:bodyPr>
          <a:lstStyle/>
          <a:p>
            <a:pPr marL="0" marR="0" lvl="0" indent="0" algn="l" rtl="0">
              <a:lnSpc>
                <a:spcPct val="100000"/>
              </a:lnSpc>
              <a:spcBef>
                <a:spcPts val="0"/>
              </a:spcBef>
              <a:spcAft>
                <a:spcPts val="0"/>
              </a:spcAft>
              <a:buNone/>
            </a:pPr>
            <a:fld id="{00000000-1234-1234-1234-123412341234}" type="slidenum">
              <a:rPr lang="en-US" sz="1500" b="0" i="0" u="none" strike="noStrike" cap="none">
                <a:solidFill>
                  <a:srgbClr val="000000"/>
                </a:solidFill>
                <a:latin typeface="Arial"/>
                <a:ea typeface="Arial"/>
                <a:cs typeface="Arial"/>
                <a:sym typeface="Arial"/>
              </a:rPr>
              <a:t>6</a:t>
            </a:fld>
            <a:endParaRPr sz="1500" b="0" i="0" u="none" strike="noStrike" cap="none">
              <a:solidFill>
                <a:srgbClr val="000000"/>
              </a:solidFill>
              <a:latin typeface="Arial"/>
              <a:ea typeface="Arial"/>
              <a:cs typeface="Arial"/>
              <a:sym typeface="Aria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3"/>
        <p:cNvGrpSpPr/>
        <p:nvPr/>
      </p:nvGrpSpPr>
      <p:grpSpPr>
        <a:xfrm>
          <a:off x="0" y="0"/>
          <a:ext cx="0" cy="0"/>
          <a:chOff x="0" y="0"/>
          <a:chExt cx="0" cy="0"/>
        </a:xfrm>
      </p:grpSpPr>
      <p:sp>
        <p:nvSpPr>
          <p:cNvPr id="244" name="Google Shape;244;p79:notes"/>
          <p:cNvSpPr>
            <a:spLocks noGrp="1" noRot="1" noChangeAspect="1"/>
          </p:cNvSpPr>
          <p:nvPr>
            <p:ph type="sldImg" idx="2"/>
          </p:nvPr>
        </p:nvSpPr>
        <p:spPr>
          <a:xfrm>
            <a:off x="457200" y="720725"/>
            <a:ext cx="64008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45" name="Google Shape;245;p79:notes"/>
          <p:cNvSpPr txBox="1">
            <a:spLocks noGrp="1"/>
          </p:cNvSpPr>
          <p:nvPr>
            <p:ph type="body" idx="1"/>
          </p:nvPr>
        </p:nvSpPr>
        <p:spPr>
          <a:xfrm>
            <a:off x="731520" y="4560570"/>
            <a:ext cx="5852160" cy="4320540"/>
          </a:xfrm>
          <a:prstGeom prst="rect">
            <a:avLst/>
          </a:prstGeom>
          <a:noFill/>
          <a:ln>
            <a:noFill/>
          </a:ln>
        </p:spPr>
        <p:txBody>
          <a:bodyPr spcFirstLastPara="1" wrap="square" lIns="96625" tIns="96625" rIns="96625" bIns="96625" anchor="t" anchorCtr="0">
            <a:noAutofit/>
          </a:bodyPr>
          <a:lstStyle/>
          <a:p>
            <a:pPr marL="483306" lvl="0" indent="-241653" algn="l" rtl="0">
              <a:lnSpc>
                <a:spcPct val="100000"/>
              </a:lnSpc>
              <a:spcBef>
                <a:spcPts val="0"/>
              </a:spcBef>
              <a:spcAft>
                <a:spcPts val="0"/>
              </a:spcAft>
              <a:buSzPts val="1100"/>
              <a:buNone/>
            </a:pPr>
            <a:endParaRPr dirty="0"/>
          </a:p>
        </p:txBody>
      </p:sp>
      <p:sp>
        <p:nvSpPr>
          <p:cNvPr id="246" name="Google Shape;246;p79:notes"/>
          <p:cNvSpPr txBox="1">
            <a:spLocks noGrp="1"/>
          </p:cNvSpPr>
          <p:nvPr>
            <p:ph type="sldNum" idx="12"/>
          </p:nvPr>
        </p:nvSpPr>
        <p:spPr>
          <a:xfrm>
            <a:off x="0" y="0"/>
            <a:ext cx="3200000" cy="3150000"/>
          </a:xfrm>
          <a:prstGeom prst="rect">
            <a:avLst/>
          </a:prstGeom>
          <a:noFill/>
          <a:ln>
            <a:noFill/>
          </a:ln>
        </p:spPr>
        <p:txBody>
          <a:bodyPr spcFirstLastPara="1" wrap="square" lIns="96625" tIns="48300" rIns="96625" bIns="48300" anchor="t" anchorCtr="0">
            <a:noAutofit/>
          </a:bodyPr>
          <a:lstStyle/>
          <a:p>
            <a:pPr marL="0" marR="0" lvl="0" indent="0" algn="l" rtl="0">
              <a:lnSpc>
                <a:spcPct val="100000"/>
              </a:lnSpc>
              <a:spcBef>
                <a:spcPts val="0"/>
              </a:spcBef>
              <a:spcAft>
                <a:spcPts val="0"/>
              </a:spcAft>
              <a:buClr>
                <a:srgbClr val="000000"/>
              </a:buClr>
              <a:buSzPts val="1500"/>
              <a:buFont typeface="Arial"/>
              <a:buNone/>
            </a:pPr>
            <a:fld id="{00000000-1234-1234-1234-123412341234}" type="slidenum">
              <a:rPr lang="en-US" sz="1500" b="0" i="0" u="none" strike="noStrike" cap="none">
                <a:solidFill>
                  <a:srgbClr val="000000"/>
                </a:solidFill>
                <a:latin typeface="Arial"/>
                <a:ea typeface="Arial"/>
                <a:cs typeface="Arial"/>
                <a:sym typeface="Arial"/>
              </a:rPr>
              <a:t>7</a:t>
            </a:fld>
            <a:endParaRPr sz="1500" b="0" i="0" u="none" strike="noStrike" cap="none">
              <a:solidFill>
                <a:srgbClr val="000000"/>
              </a:solidFill>
              <a:latin typeface="Arial"/>
              <a:ea typeface="Arial"/>
              <a:cs typeface="Arial"/>
              <a:sym typeface="Aria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55:notes"/>
          <p:cNvSpPr>
            <a:spLocks noGrp="1" noRot="1" noChangeAspect="1"/>
          </p:cNvSpPr>
          <p:nvPr>
            <p:ph type="sldImg" idx="2"/>
          </p:nvPr>
        </p:nvSpPr>
        <p:spPr>
          <a:xfrm>
            <a:off x="457200" y="720725"/>
            <a:ext cx="64008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68" name="Google Shape;168;p55:notes"/>
          <p:cNvSpPr txBox="1">
            <a:spLocks noGrp="1"/>
          </p:cNvSpPr>
          <p:nvPr>
            <p:ph type="body" idx="1"/>
          </p:nvPr>
        </p:nvSpPr>
        <p:spPr>
          <a:xfrm>
            <a:off x="731520" y="4560570"/>
            <a:ext cx="5852160" cy="4320540"/>
          </a:xfrm>
          <a:prstGeom prst="rect">
            <a:avLst/>
          </a:prstGeom>
          <a:noFill/>
          <a:ln>
            <a:noFill/>
          </a:ln>
        </p:spPr>
        <p:txBody>
          <a:bodyPr spcFirstLastPara="1" wrap="square" lIns="96625" tIns="96625" rIns="96625" bIns="96625" anchor="t" anchorCtr="0">
            <a:noAutofit/>
          </a:bodyPr>
          <a:lstStyle/>
          <a:p>
            <a:pPr marL="483306" lvl="0" indent="-241653" algn="l" rtl="0">
              <a:lnSpc>
                <a:spcPct val="100000"/>
              </a:lnSpc>
              <a:spcBef>
                <a:spcPts val="0"/>
              </a:spcBef>
              <a:spcAft>
                <a:spcPts val="0"/>
              </a:spcAft>
              <a:buSzPts val="1100"/>
              <a:buNone/>
            </a:pPr>
            <a:endParaRPr dirty="0"/>
          </a:p>
        </p:txBody>
      </p:sp>
      <p:sp>
        <p:nvSpPr>
          <p:cNvPr id="169" name="Google Shape;169;p55:notes"/>
          <p:cNvSpPr txBox="1">
            <a:spLocks noGrp="1"/>
          </p:cNvSpPr>
          <p:nvPr>
            <p:ph type="sldNum" idx="12"/>
          </p:nvPr>
        </p:nvSpPr>
        <p:spPr>
          <a:xfrm>
            <a:off x="0" y="0"/>
            <a:ext cx="3200000" cy="3150000"/>
          </a:xfrm>
          <a:prstGeom prst="rect">
            <a:avLst/>
          </a:prstGeom>
          <a:noFill/>
          <a:ln>
            <a:noFill/>
          </a:ln>
        </p:spPr>
        <p:txBody>
          <a:bodyPr spcFirstLastPara="1" wrap="square" lIns="96625" tIns="48300" rIns="96625" bIns="48300" anchor="t" anchorCtr="0">
            <a:noAutofit/>
          </a:bodyPr>
          <a:lstStyle/>
          <a:p>
            <a:pPr marL="0" marR="0" lvl="0" indent="0" algn="l" rtl="0">
              <a:lnSpc>
                <a:spcPct val="100000"/>
              </a:lnSpc>
              <a:spcBef>
                <a:spcPts val="0"/>
              </a:spcBef>
              <a:spcAft>
                <a:spcPts val="0"/>
              </a:spcAft>
              <a:buNone/>
            </a:pPr>
            <a:fld id="{00000000-1234-1234-1234-123412341234}" type="slidenum">
              <a:rPr lang="en-US" sz="1500" b="0" i="0" u="none" strike="noStrike" cap="none">
                <a:solidFill>
                  <a:srgbClr val="000000"/>
                </a:solidFill>
                <a:latin typeface="Arial"/>
                <a:ea typeface="Arial"/>
                <a:cs typeface="Arial"/>
                <a:sym typeface="Arial"/>
              </a:rPr>
              <a:t>8</a:t>
            </a:fld>
            <a:endParaRPr sz="15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15931108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p7:notes"/>
          <p:cNvSpPr>
            <a:spLocks noGrp="1" noRot="1" noChangeAspect="1"/>
          </p:cNvSpPr>
          <p:nvPr>
            <p:ph type="sldImg" idx="2"/>
          </p:nvPr>
        </p:nvSpPr>
        <p:spPr>
          <a:xfrm>
            <a:off x="457200" y="720725"/>
            <a:ext cx="64008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53" name="Google Shape;153;p7:notes"/>
          <p:cNvSpPr txBox="1">
            <a:spLocks noGrp="1"/>
          </p:cNvSpPr>
          <p:nvPr>
            <p:ph type="body" idx="1"/>
          </p:nvPr>
        </p:nvSpPr>
        <p:spPr>
          <a:xfrm>
            <a:off x="731520" y="4560570"/>
            <a:ext cx="5852160" cy="4320540"/>
          </a:xfrm>
          <a:prstGeom prst="rect">
            <a:avLst/>
          </a:prstGeom>
          <a:noFill/>
          <a:ln>
            <a:noFill/>
          </a:ln>
        </p:spPr>
        <p:txBody>
          <a:bodyPr spcFirstLastPara="1" wrap="square" lIns="96625" tIns="96625" rIns="96625" bIns="96625" anchor="t" anchorCtr="0">
            <a:noAutofit/>
          </a:bodyPr>
          <a:lstStyle/>
          <a:p>
            <a:pPr marL="483306" lvl="0" indent="-241653" algn="l" rtl="0">
              <a:lnSpc>
                <a:spcPct val="100000"/>
              </a:lnSpc>
              <a:spcBef>
                <a:spcPts val="0"/>
              </a:spcBef>
              <a:spcAft>
                <a:spcPts val="0"/>
              </a:spcAft>
              <a:buSzPts val="1100"/>
              <a:buNone/>
            </a:pPr>
            <a:endParaRPr dirty="0"/>
          </a:p>
        </p:txBody>
      </p:sp>
      <p:sp>
        <p:nvSpPr>
          <p:cNvPr id="154" name="Google Shape;154;p7:notes"/>
          <p:cNvSpPr txBox="1">
            <a:spLocks noGrp="1"/>
          </p:cNvSpPr>
          <p:nvPr>
            <p:ph type="sldNum" idx="12"/>
          </p:nvPr>
        </p:nvSpPr>
        <p:spPr>
          <a:xfrm>
            <a:off x="0" y="0"/>
            <a:ext cx="3200000" cy="3150000"/>
          </a:xfrm>
          <a:prstGeom prst="rect">
            <a:avLst/>
          </a:prstGeom>
          <a:noFill/>
          <a:ln>
            <a:noFill/>
          </a:ln>
        </p:spPr>
        <p:txBody>
          <a:bodyPr spcFirstLastPara="1" wrap="square" lIns="96625" tIns="48300" rIns="96625" bIns="48300" anchor="t" anchorCtr="0">
            <a:noAutofit/>
          </a:bodyPr>
          <a:lstStyle/>
          <a:p>
            <a:pPr marL="0" marR="0" lvl="0" indent="0" algn="l" rtl="0">
              <a:lnSpc>
                <a:spcPct val="100000"/>
              </a:lnSpc>
              <a:spcBef>
                <a:spcPts val="0"/>
              </a:spcBef>
              <a:spcAft>
                <a:spcPts val="0"/>
              </a:spcAft>
              <a:buClr>
                <a:srgbClr val="000000"/>
              </a:buClr>
              <a:buSzPts val="1500"/>
              <a:buFont typeface="Arial"/>
              <a:buNone/>
            </a:pPr>
            <a:fld id="{00000000-1234-1234-1234-123412341234}" type="slidenum">
              <a:rPr lang="en-US" sz="1500" b="0" i="0" u="none" strike="noStrike" cap="none">
                <a:solidFill>
                  <a:srgbClr val="000000"/>
                </a:solidFill>
                <a:latin typeface="Arial"/>
                <a:ea typeface="Arial"/>
                <a:cs typeface="Arial"/>
                <a:sym typeface="Arial"/>
              </a:rPr>
              <a:t>9</a:t>
            </a:fld>
            <a:endParaRPr sz="15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1650509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6"/>
        <p:cNvGrpSpPr/>
        <p:nvPr/>
      </p:nvGrpSpPr>
      <p:grpSpPr>
        <a:xfrm>
          <a:off x="0" y="0"/>
          <a:ext cx="0" cy="0"/>
          <a:chOff x="0" y="0"/>
          <a:chExt cx="0" cy="0"/>
        </a:xfrm>
      </p:grpSpPr>
      <p:sp>
        <p:nvSpPr>
          <p:cNvPr id="607" name="Google Shape;607;p99:notes"/>
          <p:cNvSpPr>
            <a:spLocks noGrp="1" noRot="1" noChangeAspect="1"/>
          </p:cNvSpPr>
          <p:nvPr>
            <p:ph type="sldImg" idx="2"/>
          </p:nvPr>
        </p:nvSpPr>
        <p:spPr>
          <a:xfrm>
            <a:off x="457200" y="720725"/>
            <a:ext cx="64008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8" name="Google Shape;608;p99:notes"/>
          <p:cNvSpPr txBox="1">
            <a:spLocks noGrp="1"/>
          </p:cNvSpPr>
          <p:nvPr>
            <p:ph type="body" idx="1"/>
          </p:nvPr>
        </p:nvSpPr>
        <p:spPr>
          <a:xfrm>
            <a:off x="731520" y="4560570"/>
            <a:ext cx="5852160" cy="4320540"/>
          </a:xfrm>
          <a:prstGeom prst="rect">
            <a:avLst/>
          </a:prstGeom>
          <a:noFill/>
          <a:ln>
            <a:noFill/>
          </a:ln>
        </p:spPr>
        <p:txBody>
          <a:bodyPr spcFirstLastPara="1" wrap="square" lIns="96625" tIns="96625" rIns="96625" bIns="96625" anchor="t" anchorCtr="0">
            <a:noAutofit/>
          </a:bodyPr>
          <a:lstStyle/>
          <a:p>
            <a:pPr marL="483306" lvl="0" indent="-241653" algn="l" rtl="0">
              <a:lnSpc>
                <a:spcPct val="100000"/>
              </a:lnSpc>
              <a:spcBef>
                <a:spcPts val="0"/>
              </a:spcBef>
              <a:spcAft>
                <a:spcPts val="0"/>
              </a:spcAft>
              <a:buSzPts val="1100"/>
              <a:buNone/>
            </a:pPr>
            <a:endParaRPr lang="en-US" dirty="0"/>
          </a:p>
        </p:txBody>
      </p:sp>
      <p:sp>
        <p:nvSpPr>
          <p:cNvPr id="609" name="Google Shape;609;p99:notes"/>
          <p:cNvSpPr txBox="1">
            <a:spLocks noGrp="1"/>
          </p:cNvSpPr>
          <p:nvPr>
            <p:ph type="sldNum" idx="12"/>
          </p:nvPr>
        </p:nvSpPr>
        <p:spPr>
          <a:xfrm>
            <a:off x="0" y="0"/>
            <a:ext cx="3200000" cy="3150000"/>
          </a:xfrm>
          <a:prstGeom prst="rect">
            <a:avLst/>
          </a:prstGeom>
          <a:noFill/>
          <a:ln>
            <a:noFill/>
          </a:ln>
        </p:spPr>
        <p:txBody>
          <a:bodyPr spcFirstLastPara="1" wrap="square" lIns="96625" tIns="48300" rIns="96625" bIns="48300" anchor="t" anchorCtr="0">
            <a:noAutofit/>
          </a:bodyPr>
          <a:lstStyle/>
          <a:p>
            <a:pPr marL="0" marR="0" lvl="0" indent="0" algn="l" rtl="0">
              <a:lnSpc>
                <a:spcPct val="100000"/>
              </a:lnSpc>
              <a:spcBef>
                <a:spcPts val="0"/>
              </a:spcBef>
              <a:spcAft>
                <a:spcPts val="0"/>
              </a:spcAft>
              <a:buNone/>
            </a:pPr>
            <a:fld id="{00000000-1234-1234-1234-123412341234}" type="slidenum">
              <a:rPr lang="en-US" sz="1500" b="0" i="0" u="none" strike="noStrike" cap="none">
                <a:solidFill>
                  <a:srgbClr val="000000"/>
                </a:solidFill>
                <a:latin typeface="Arial"/>
                <a:ea typeface="Arial"/>
                <a:cs typeface="Arial"/>
                <a:sym typeface="Arial"/>
              </a:rPr>
              <a:t>10</a:t>
            </a:fld>
            <a:endParaRPr sz="15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12864659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2"/>
        <p:cNvGrpSpPr/>
        <p:nvPr/>
      </p:nvGrpSpPr>
      <p:grpSpPr>
        <a:xfrm>
          <a:off x="0" y="0"/>
          <a:ext cx="0" cy="0"/>
          <a:chOff x="0" y="0"/>
          <a:chExt cx="0" cy="0"/>
        </a:xfrm>
      </p:grpSpPr>
      <p:sp>
        <p:nvSpPr>
          <p:cNvPr id="623" name="Google Shape;623;p101:notes"/>
          <p:cNvSpPr>
            <a:spLocks noGrp="1" noRot="1" noChangeAspect="1"/>
          </p:cNvSpPr>
          <p:nvPr>
            <p:ph type="sldImg" idx="2"/>
          </p:nvPr>
        </p:nvSpPr>
        <p:spPr>
          <a:xfrm>
            <a:off x="457200" y="720725"/>
            <a:ext cx="64008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24" name="Google Shape;624;p101:notes"/>
          <p:cNvSpPr txBox="1">
            <a:spLocks noGrp="1"/>
          </p:cNvSpPr>
          <p:nvPr>
            <p:ph type="body" idx="1"/>
          </p:nvPr>
        </p:nvSpPr>
        <p:spPr>
          <a:xfrm>
            <a:off x="731520" y="4560570"/>
            <a:ext cx="5852160" cy="4320540"/>
          </a:xfrm>
          <a:prstGeom prst="rect">
            <a:avLst/>
          </a:prstGeom>
          <a:noFill/>
          <a:ln>
            <a:noFill/>
          </a:ln>
        </p:spPr>
        <p:txBody>
          <a:bodyPr spcFirstLastPara="1" wrap="square" lIns="96625" tIns="96625" rIns="96625" bIns="96625" anchor="t" anchorCtr="0">
            <a:noAutofit/>
          </a:bodyPr>
          <a:lstStyle/>
          <a:p>
            <a:pPr marL="483306" lvl="0" indent="-241653" algn="l" rtl="0">
              <a:lnSpc>
                <a:spcPct val="100000"/>
              </a:lnSpc>
              <a:spcBef>
                <a:spcPts val="0"/>
              </a:spcBef>
              <a:spcAft>
                <a:spcPts val="0"/>
              </a:spcAft>
              <a:buSzPts val="1100"/>
              <a:buNone/>
            </a:pPr>
            <a:endParaRPr dirty="0"/>
          </a:p>
        </p:txBody>
      </p:sp>
      <p:sp>
        <p:nvSpPr>
          <p:cNvPr id="625" name="Google Shape;625;p101:notes"/>
          <p:cNvSpPr txBox="1">
            <a:spLocks noGrp="1"/>
          </p:cNvSpPr>
          <p:nvPr>
            <p:ph type="sldNum" idx="12"/>
          </p:nvPr>
        </p:nvSpPr>
        <p:spPr>
          <a:xfrm>
            <a:off x="0" y="0"/>
            <a:ext cx="3200000" cy="3150000"/>
          </a:xfrm>
          <a:prstGeom prst="rect">
            <a:avLst/>
          </a:prstGeom>
          <a:noFill/>
          <a:ln>
            <a:noFill/>
          </a:ln>
        </p:spPr>
        <p:txBody>
          <a:bodyPr spcFirstLastPara="1" wrap="square" lIns="96625" tIns="48300" rIns="96625" bIns="48300" anchor="t" anchorCtr="0">
            <a:noAutofit/>
          </a:bodyPr>
          <a:lstStyle/>
          <a:p>
            <a:pPr marL="0" marR="0" lvl="0" indent="0" algn="l" rtl="0">
              <a:lnSpc>
                <a:spcPct val="100000"/>
              </a:lnSpc>
              <a:spcBef>
                <a:spcPts val="0"/>
              </a:spcBef>
              <a:spcAft>
                <a:spcPts val="0"/>
              </a:spcAft>
              <a:buNone/>
            </a:pPr>
            <a:fld id="{00000000-1234-1234-1234-123412341234}" type="slidenum">
              <a:rPr lang="en-US" sz="1500" b="0" i="0" u="none" strike="noStrike" cap="none">
                <a:solidFill>
                  <a:srgbClr val="000000"/>
                </a:solidFill>
                <a:latin typeface="Arial"/>
                <a:ea typeface="Arial"/>
                <a:cs typeface="Arial"/>
                <a:sym typeface="Arial"/>
              </a:rPr>
              <a:t>11</a:t>
            </a:fld>
            <a:endParaRPr sz="15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39169077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30"/>
          <p:cNvSpPr txBox="1">
            <a:spLocks noGrp="1"/>
          </p:cNvSpPr>
          <p:nvPr>
            <p:ph type="ctrTitle"/>
          </p:nvPr>
        </p:nvSpPr>
        <p:spPr>
          <a:xfrm>
            <a:off x="311708" y="744575"/>
            <a:ext cx="8520600" cy="20526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11" name="Google Shape;11;p30"/>
          <p:cNvSpPr txBox="1">
            <a:spLocks noGrp="1"/>
          </p:cNvSpPr>
          <p:nvPr>
            <p:ph type="subTitle" idx="1"/>
          </p:nvPr>
        </p:nvSpPr>
        <p:spPr>
          <a:xfrm>
            <a:off x="311700" y="2834125"/>
            <a:ext cx="8520600" cy="792600"/>
          </a:xfrm>
          <a:prstGeom prst="rect">
            <a:avLst/>
          </a:prstGeom>
          <a:noFill/>
          <a:ln>
            <a:noFill/>
          </a:ln>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3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1_Titel und Inhalt">
  <p:cSld name="1_Titel und Inhalt">
    <p:spTree>
      <p:nvGrpSpPr>
        <p:cNvPr id="1" name="Shape 54"/>
        <p:cNvGrpSpPr/>
        <p:nvPr/>
      </p:nvGrpSpPr>
      <p:grpSpPr>
        <a:xfrm>
          <a:off x="0" y="0"/>
          <a:ext cx="0" cy="0"/>
          <a:chOff x="0" y="0"/>
          <a:chExt cx="0" cy="0"/>
        </a:xfrm>
      </p:grpSpPr>
      <p:sp>
        <p:nvSpPr>
          <p:cNvPr id="55" name="Google Shape;55;p11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56" name="Google Shape;56;p116"/>
          <p:cNvSpPr txBox="1">
            <a:spLocks noGrp="1"/>
          </p:cNvSpPr>
          <p:nvPr>
            <p:ph type="title"/>
          </p:nvPr>
        </p:nvSpPr>
        <p:spPr>
          <a:xfrm>
            <a:off x="1144988" y="0"/>
            <a:ext cx="7999012" cy="684000"/>
          </a:xfrm>
          <a:prstGeom prst="rect">
            <a:avLst/>
          </a:prstGeom>
          <a:solidFill>
            <a:srgbClr val="008FB4"/>
          </a:solidFill>
          <a:ln>
            <a:noFill/>
          </a:ln>
        </p:spPr>
        <p:txBody>
          <a:bodyPr spcFirstLastPara="1" wrap="square" lIns="92075" tIns="18000" rIns="92075" bIns="18000" anchor="ctr"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57" name="Google Shape;57;p116"/>
          <p:cNvSpPr txBox="1">
            <a:spLocks noGrp="1"/>
          </p:cNvSpPr>
          <p:nvPr>
            <p:ph type="body" idx="1"/>
          </p:nvPr>
        </p:nvSpPr>
        <p:spPr>
          <a:xfrm>
            <a:off x="890546" y="826936"/>
            <a:ext cx="7529883" cy="3679691"/>
          </a:xfrm>
          <a:prstGeom prst="rect">
            <a:avLst/>
          </a:prstGeom>
          <a:noFill/>
          <a:ln>
            <a:noFill/>
          </a:ln>
        </p:spPr>
        <p:txBody>
          <a:bodyPr spcFirstLastPara="1" wrap="square" lIns="92075" tIns="46025" rIns="92075" bIns="46025" anchor="t" anchorCtr="0">
            <a:norm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0"/>
              </a:spcBef>
              <a:spcAft>
                <a:spcPts val="0"/>
              </a:spcAft>
              <a:buSzPts val="1400"/>
              <a:buChar char="○"/>
              <a:defRPr/>
            </a:lvl2pPr>
            <a:lvl3pPr marL="1371600" lvl="2" indent="-317500" algn="l">
              <a:lnSpc>
                <a:spcPct val="115000"/>
              </a:lnSpc>
              <a:spcBef>
                <a:spcPts val="0"/>
              </a:spcBef>
              <a:spcAft>
                <a:spcPts val="0"/>
              </a:spcAft>
              <a:buSzPts val="1400"/>
              <a:buChar char="■"/>
              <a:defRPr/>
            </a:lvl3pPr>
            <a:lvl4pPr marL="1828800" lvl="3" indent="-317500" algn="l">
              <a:lnSpc>
                <a:spcPct val="115000"/>
              </a:lnSpc>
              <a:spcBef>
                <a:spcPts val="0"/>
              </a:spcBef>
              <a:spcAft>
                <a:spcPts val="0"/>
              </a:spcAft>
              <a:buSzPts val="1400"/>
              <a:buChar char="●"/>
              <a:defRPr/>
            </a:lvl4pPr>
            <a:lvl5pPr marL="2286000" lvl="4" indent="-317500" algn="l">
              <a:lnSpc>
                <a:spcPct val="115000"/>
              </a:lnSpc>
              <a:spcBef>
                <a:spcPts val="0"/>
              </a:spcBef>
              <a:spcAft>
                <a:spcPts val="0"/>
              </a:spcAft>
              <a:buSzPts val="1400"/>
              <a:buChar char="○"/>
              <a:defRPr/>
            </a:lvl5pPr>
            <a:lvl6pPr marL="2743200" lvl="5" indent="-317500" algn="l">
              <a:lnSpc>
                <a:spcPct val="115000"/>
              </a:lnSpc>
              <a:spcBef>
                <a:spcPts val="0"/>
              </a:spcBef>
              <a:spcAft>
                <a:spcPts val="0"/>
              </a:spcAft>
              <a:buSzPts val="1400"/>
              <a:buChar char="■"/>
              <a:defRPr/>
            </a:lvl6pPr>
            <a:lvl7pPr marL="3200400" lvl="6" indent="-317500" algn="l">
              <a:lnSpc>
                <a:spcPct val="115000"/>
              </a:lnSpc>
              <a:spcBef>
                <a:spcPts val="0"/>
              </a:spcBef>
              <a:spcAft>
                <a:spcPts val="0"/>
              </a:spcAft>
              <a:buSzPts val="1400"/>
              <a:buChar char="●"/>
              <a:defRPr/>
            </a:lvl7pPr>
            <a:lvl8pPr marL="3657600" lvl="7" indent="-317500" algn="l">
              <a:lnSpc>
                <a:spcPct val="115000"/>
              </a:lnSpc>
              <a:spcBef>
                <a:spcPts val="0"/>
              </a:spcBef>
              <a:spcAft>
                <a:spcPts val="0"/>
              </a:spcAft>
              <a:buSzPts val="1400"/>
              <a:buChar char="○"/>
              <a:defRPr/>
            </a:lvl8pPr>
            <a:lvl9pPr marL="4114800" lvl="8" indent="-317500" algn="l">
              <a:lnSpc>
                <a:spcPct val="115000"/>
              </a:lnSpc>
              <a:spcBef>
                <a:spcPts val="0"/>
              </a:spcBef>
              <a:spcAft>
                <a:spcPts val="0"/>
              </a:spcAft>
              <a:buSzPts val="1400"/>
              <a:buChar char="■"/>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2_Titel und Inhalt">
  <p:cSld name="2_Titel und Inhalt">
    <p:spTree>
      <p:nvGrpSpPr>
        <p:cNvPr id="1" name="Shape 58"/>
        <p:cNvGrpSpPr/>
        <p:nvPr/>
      </p:nvGrpSpPr>
      <p:grpSpPr>
        <a:xfrm>
          <a:off x="0" y="0"/>
          <a:ext cx="0" cy="0"/>
          <a:chOff x="0" y="0"/>
          <a:chExt cx="0" cy="0"/>
        </a:xfrm>
      </p:grpSpPr>
      <p:sp>
        <p:nvSpPr>
          <p:cNvPr id="59" name="Google Shape;59;p117"/>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60" name="Google Shape;60;p117"/>
          <p:cNvSpPr txBox="1">
            <a:spLocks noGrp="1"/>
          </p:cNvSpPr>
          <p:nvPr>
            <p:ph type="title"/>
          </p:nvPr>
        </p:nvSpPr>
        <p:spPr>
          <a:xfrm>
            <a:off x="1144988" y="0"/>
            <a:ext cx="7999012" cy="684000"/>
          </a:xfrm>
          <a:prstGeom prst="rect">
            <a:avLst/>
          </a:prstGeom>
          <a:solidFill>
            <a:srgbClr val="008FB4"/>
          </a:solidFill>
          <a:ln>
            <a:noFill/>
          </a:ln>
        </p:spPr>
        <p:txBody>
          <a:bodyPr spcFirstLastPara="1" wrap="square" lIns="92075" tIns="18000" rIns="92075" bIns="18000" anchor="ctr"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61" name="Google Shape;61;p117"/>
          <p:cNvSpPr txBox="1">
            <a:spLocks noGrp="1"/>
          </p:cNvSpPr>
          <p:nvPr>
            <p:ph type="body" idx="1"/>
          </p:nvPr>
        </p:nvSpPr>
        <p:spPr>
          <a:xfrm>
            <a:off x="890546" y="826936"/>
            <a:ext cx="7529883" cy="3679691"/>
          </a:xfrm>
          <a:prstGeom prst="rect">
            <a:avLst/>
          </a:prstGeom>
          <a:noFill/>
          <a:ln>
            <a:noFill/>
          </a:ln>
        </p:spPr>
        <p:txBody>
          <a:bodyPr spcFirstLastPara="1" wrap="square" lIns="92075" tIns="46025" rIns="92075" bIns="46025" anchor="t" anchorCtr="0">
            <a:norm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0"/>
              </a:spcBef>
              <a:spcAft>
                <a:spcPts val="0"/>
              </a:spcAft>
              <a:buSzPts val="1400"/>
              <a:buChar char="○"/>
              <a:defRPr/>
            </a:lvl2pPr>
            <a:lvl3pPr marL="1371600" lvl="2" indent="-317500" algn="l">
              <a:lnSpc>
                <a:spcPct val="115000"/>
              </a:lnSpc>
              <a:spcBef>
                <a:spcPts val="0"/>
              </a:spcBef>
              <a:spcAft>
                <a:spcPts val="0"/>
              </a:spcAft>
              <a:buSzPts val="1400"/>
              <a:buChar char="■"/>
              <a:defRPr/>
            </a:lvl3pPr>
            <a:lvl4pPr marL="1828800" lvl="3" indent="-317500" algn="l">
              <a:lnSpc>
                <a:spcPct val="115000"/>
              </a:lnSpc>
              <a:spcBef>
                <a:spcPts val="0"/>
              </a:spcBef>
              <a:spcAft>
                <a:spcPts val="0"/>
              </a:spcAft>
              <a:buSzPts val="1400"/>
              <a:buChar char="●"/>
              <a:defRPr/>
            </a:lvl4pPr>
            <a:lvl5pPr marL="2286000" lvl="4" indent="-317500" algn="l">
              <a:lnSpc>
                <a:spcPct val="115000"/>
              </a:lnSpc>
              <a:spcBef>
                <a:spcPts val="0"/>
              </a:spcBef>
              <a:spcAft>
                <a:spcPts val="0"/>
              </a:spcAft>
              <a:buSzPts val="1400"/>
              <a:buChar char="○"/>
              <a:defRPr/>
            </a:lvl5pPr>
            <a:lvl6pPr marL="2743200" lvl="5" indent="-317500" algn="l">
              <a:lnSpc>
                <a:spcPct val="115000"/>
              </a:lnSpc>
              <a:spcBef>
                <a:spcPts val="0"/>
              </a:spcBef>
              <a:spcAft>
                <a:spcPts val="0"/>
              </a:spcAft>
              <a:buSzPts val="1400"/>
              <a:buChar char="■"/>
              <a:defRPr/>
            </a:lvl6pPr>
            <a:lvl7pPr marL="3200400" lvl="6" indent="-317500" algn="l">
              <a:lnSpc>
                <a:spcPct val="115000"/>
              </a:lnSpc>
              <a:spcBef>
                <a:spcPts val="0"/>
              </a:spcBef>
              <a:spcAft>
                <a:spcPts val="0"/>
              </a:spcAft>
              <a:buSzPts val="1400"/>
              <a:buChar char="●"/>
              <a:defRPr/>
            </a:lvl7pPr>
            <a:lvl8pPr marL="3657600" lvl="7" indent="-317500" algn="l">
              <a:lnSpc>
                <a:spcPct val="115000"/>
              </a:lnSpc>
              <a:spcBef>
                <a:spcPts val="0"/>
              </a:spcBef>
              <a:spcAft>
                <a:spcPts val="0"/>
              </a:spcAft>
              <a:buSzPts val="1400"/>
              <a:buChar char="○"/>
              <a:defRPr/>
            </a:lvl8pPr>
            <a:lvl9pPr marL="4114800" lvl="8" indent="-317500" algn="l">
              <a:lnSpc>
                <a:spcPct val="115000"/>
              </a:lnSpc>
              <a:spcBef>
                <a:spcPts val="0"/>
              </a:spcBef>
              <a:spcAft>
                <a:spcPts val="0"/>
              </a:spcAft>
              <a:buSzPts val="1400"/>
              <a:buChar char="■"/>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3_Titel und Inhalt">
  <p:cSld name="3_Titel und Inhalt">
    <p:spTree>
      <p:nvGrpSpPr>
        <p:cNvPr id="1" name="Shape 62"/>
        <p:cNvGrpSpPr/>
        <p:nvPr/>
      </p:nvGrpSpPr>
      <p:grpSpPr>
        <a:xfrm>
          <a:off x="0" y="0"/>
          <a:ext cx="0" cy="0"/>
          <a:chOff x="0" y="0"/>
          <a:chExt cx="0" cy="0"/>
        </a:xfrm>
      </p:grpSpPr>
      <p:sp>
        <p:nvSpPr>
          <p:cNvPr id="63" name="Google Shape;63;p11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64" name="Google Shape;64;p118"/>
          <p:cNvSpPr txBox="1">
            <a:spLocks noGrp="1"/>
          </p:cNvSpPr>
          <p:nvPr>
            <p:ph type="title"/>
          </p:nvPr>
        </p:nvSpPr>
        <p:spPr>
          <a:xfrm>
            <a:off x="1144988" y="0"/>
            <a:ext cx="7999012" cy="684000"/>
          </a:xfrm>
          <a:prstGeom prst="rect">
            <a:avLst/>
          </a:prstGeom>
          <a:solidFill>
            <a:srgbClr val="008FB4"/>
          </a:solidFill>
          <a:ln>
            <a:noFill/>
          </a:ln>
        </p:spPr>
        <p:txBody>
          <a:bodyPr spcFirstLastPara="1" wrap="square" lIns="92075" tIns="18000" rIns="92075" bIns="18000" anchor="ctr"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65" name="Google Shape;65;p118"/>
          <p:cNvSpPr txBox="1">
            <a:spLocks noGrp="1"/>
          </p:cNvSpPr>
          <p:nvPr>
            <p:ph type="body" idx="1"/>
          </p:nvPr>
        </p:nvSpPr>
        <p:spPr>
          <a:xfrm>
            <a:off x="890546" y="826936"/>
            <a:ext cx="7529883" cy="3679691"/>
          </a:xfrm>
          <a:prstGeom prst="rect">
            <a:avLst/>
          </a:prstGeom>
          <a:noFill/>
          <a:ln>
            <a:noFill/>
          </a:ln>
        </p:spPr>
        <p:txBody>
          <a:bodyPr spcFirstLastPara="1" wrap="square" lIns="92075" tIns="46025" rIns="92075" bIns="46025" anchor="t" anchorCtr="0">
            <a:norm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0"/>
              </a:spcBef>
              <a:spcAft>
                <a:spcPts val="0"/>
              </a:spcAft>
              <a:buSzPts val="1400"/>
              <a:buChar char="○"/>
              <a:defRPr/>
            </a:lvl2pPr>
            <a:lvl3pPr marL="1371600" lvl="2" indent="-317500" algn="l">
              <a:lnSpc>
                <a:spcPct val="115000"/>
              </a:lnSpc>
              <a:spcBef>
                <a:spcPts val="0"/>
              </a:spcBef>
              <a:spcAft>
                <a:spcPts val="0"/>
              </a:spcAft>
              <a:buSzPts val="1400"/>
              <a:buChar char="■"/>
              <a:defRPr/>
            </a:lvl3pPr>
            <a:lvl4pPr marL="1828800" lvl="3" indent="-317500" algn="l">
              <a:lnSpc>
                <a:spcPct val="115000"/>
              </a:lnSpc>
              <a:spcBef>
                <a:spcPts val="0"/>
              </a:spcBef>
              <a:spcAft>
                <a:spcPts val="0"/>
              </a:spcAft>
              <a:buSzPts val="1400"/>
              <a:buChar char="●"/>
              <a:defRPr/>
            </a:lvl4pPr>
            <a:lvl5pPr marL="2286000" lvl="4" indent="-317500" algn="l">
              <a:lnSpc>
                <a:spcPct val="115000"/>
              </a:lnSpc>
              <a:spcBef>
                <a:spcPts val="0"/>
              </a:spcBef>
              <a:spcAft>
                <a:spcPts val="0"/>
              </a:spcAft>
              <a:buSzPts val="1400"/>
              <a:buChar char="○"/>
              <a:defRPr/>
            </a:lvl5pPr>
            <a:lvl6pPr marL="2743200" lvl="5" indent="-317500" algn="l">
              <a:lnSpc>
                <a:spcPct val="115000"/>
              </a:lnSpc>
              <a:spcBef>
                <a:spcPts val="0"/>
              </a:spcBef>
              <a:spcAft>
                <a:spcPts val="0"/>
              </a:spcAft>
              <a:buSzPts val="1400"/>
              <a:buChar char="■"/>
              <a:defRPr/>
            </a:lvl6pPr>
            <a:lvl7pPr marL="3200400" lvl="6" indent="-317500" algn="l">
              <a:lnSpc>
                <a:spcPct val="115000"/>
              </a:lnSpc>
              <a:spcBef>
                <a:spcPts val="0"/>
              </a:spcBef>
              <a:spcAft>
                <a:spcPts val="0"/>
              </a:spcAft>
              <a:buSzPts val="1400"/>
              <a:buChar char="●"/>
              <a:defRPr/>
            </a:lvl7pPr>
            <a:lvl8pPr marL="3657600" lvl="7" indent="-317500" algn="l">
              <a:lnSpc>
                <a:spcPct val="115000"/>
              </a:lnSpc>
              <a:spcBef>
                <a:spcPts val="0"/>
              </a:spcBef>
              <a:spcAft>
                <a:spcPts val="0"/>
              </a:spcAft>
              <a:buSzPts val="1400"/>
              <a:buChar char="○"/>
              <a:defRPr/>
            </a:lvl8pPr>
            <a:lvl9pPr marL="4114800" lvl="8" indent="-317500" algn="l">
              <a:lnSpc>
                <a:spcPct val="115000"/>
              </a:lnSpc>
              <a:spcBef>
                <a:spcPts val="0"/>
              </a:spcBef>
              <a:spcAft>
                <a:spcPts val="0"/>
              </a:spcAft>
              <a:buSzPts val="1400"/>
              <a:buChar char="■"/>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4_Titel und Inhalt">
  <p:cSld name="4_Titel und Inhalt">
    <p:spTree>
      <p:nvGrpSpPr>
        <p:cNvPr id="1" name="Shape 66"/>
        <p:cNvGrpSpPr/>
        <p:nvPr/>
      </p:nvGrpSpPr>
      <p:grpSpPr>
        <a:xfrm>
          <a:off x="0" y="0"/>
          <a:ext cx="0" cy="0"/>
          <a:chOff x="0" y="0"/>
          <a:chExt cx="0" cy="0"/>
        </a:xfrm>
      </p:grpSpPr>
      <p:sp>
        <p:nvSpPr>
          <p:cNvPr id="67" name="Google Shape;67;p11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68" name="Google Shape;68;p119"/>
          <p:cNvSpPr txBox="1">
            <a:spLocks noGrp="1"/>
          </p:cNvSpPr>
          <p:nvPr>
            <p:ph type="title"/>
          </p:nvPr>
        </p:nvSpPr>
        <p:spPr>
          <a:xfrm>
            <a:off x="1144988" y="0"/>
            <a:ext cx="7999012" cy="684000"/>
          </a:xfrm>
          <a:prstGeom prst="rect">
            <a:avLst/>
          </a:prstGeom>
          <a:solidFill>
            <a:srgbClr val="008FB4"/>
          </a:solidFill>
          <a:ln>
            <a:noFill/>
          </a:ln>
        </p:spPr>
        <p:txBody>
          <a:bodyPr spcFirstLastPara="1" wrap="square" lIns="92075" tIns="18000" rIns="92075" bIns="18000" anchor="ctr"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69" name="Google Shape;69;p119"/>
          <p:cNvSpPr txBox="1">
            <a:spLocks noGrp="1"/>
          </p:cNvSpPr>
          <p:nvPr>
            <p:ph type="body" idx="1"/>
          </p:nvPr>
        </p:nvSpPr>
        <p:spPr>
          <a:xfrm>
            <a:off x="890546" y="826936"/>
            <a:ext cx="7529883" cy="3679691"/>
          </a:xfrm>
          <a:prstGeom prst="rect">
            <a:avLst/>
          </a:prstGeom>
          <a:noFill/>
          <a:ln>
            <a:noFill/>
          </a:ln>
        </p:spPr>
        <p:txBody>
          <a:bodyPr spcFirstLastPara="1" wrap="square" lIns="92075" tIns="46025" rIns="92075" bIns="46025" anchor="t" anchorCtr="0">
            <a:norm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0"/>
              </a:spcBef>
              <a:spcAft>
                <a:spcPts val="0"/>
              </a:spcAft>
              <a:buSzPts val="1400"/>
              <a:buChar char="○"/>
              <a:defRPr/>
            </a:lvl2pPr>
            <a:lvl3pPr marL="1371600" lvl="2" indent="-317500" algn="l">
              <a:lnSpc>
                <a:spcPct val="115000"/>
              </a:lnSpc>
              <a:spcBef>
                <a:spcPts val="0"/>
              </a:spcBef>
              <a:spcAft>
                <a:spcPts val="0"/>
              </a:spcAft>
              <a:buSzPts val="1400"/>
              <a:buChar char="■"/>
              <a:defRPr/>
            </a:lvl3pPr>
            <a:lvl4pPr marL="1828800" lvl="3" indent="-317500" algn="l">
              <a:lnSpc>
                <a:spcPct val="115000"/>
              </a:lnSpc>
              <a:spcBef>
                <a:spcPts val="0"/>
              </a:spcBef>
              <a:spcAft>
                <a:spcPts val="0"/>
              </a:spcAft>
              <a:buSzPts val="1400"/>
              <a:buChar char="●"/>
              <a:defRPr/>
            </a:lvl4pPr>
            <a:lvl5pPr marL="2286000" lvl="4" indent="-317500" algn="l">
              <a:lnSpc>
                <a:spcPct val="115000"/>
              </a:lnSpc>
              <a:spcBef>
                <a:spcPts val="0"/>
              </a:spcBef>
              <a:spcAft>
                <a:spcPts val="0"/>
              </a:spcAft>
              <a:buSzPts val="1400"/>
              <a:buChar char="○"/>
              <a:defRPr/>
            </a:lvl5pPr>
            <a:lvl6pPr marL="2743200" lvl="5" indent="-317500" algn="l">
              <a:lnSpc>
                <a:spcPct val="115000"/>
              </a:lnSpc>
              <a:spcBef>
                <a:spcPts val="0"/>
              </a:spcBef>
              <a:spcAft>
                <a:spcPts val="0"/>
              </a:spcAft>
              <a:buSzPts val="1400"/>
              <a:buChar char="■"/>
              <a:defRPr/>
            </a:lvl6pPr>
            <a:lvl7pPr marL="3200400" lvl="6" indent="-317500" algn="l">
              <a:lnSpc>
                <a:spcPct val="115000"/>
              </a:lnSpc>
              <a:spcBef>
                <a:spcPts val="0"/>
              </a:spcBef>
              <a:spcAft>
                <a:spcPts val="0"/>
              </a:spcAft>
              <a:buSzPts val="1400"/>
              <a:buChar char="●"/>
              <a:defRPr/>
            </a:lvl7pPr>
            <a:lvl8pPr marL="3657600" lvl="7" indent="-317500" algn="l">
              <a:lnSpc>
                <a:spcPct val="115000"/>
              </a:lnSpc>
              <a:spcBef>
                <a:spcPts val="0"/>
              </a:spcBef>
              <a:spcAft>
                <a:spcPts val="0"/>
              </a:spcAft>
              <a:buSzPts val="1400"/>
              <a:buChar char="○"/>
              <a:defRPr/>
            </a:lvl8pPr>
            <a:lvl9pPr marL="4114800" lvl="8" indent="-317500" algn="l">
              <a:lnSpc>
                <a:spcPct val="115000"/>
              </a:lnSpc>
              <a:spcBef>
                <a:spcPts val="0"/>
              </a:spcBef>
              <a:spcAft>
                <a:spcPts val="0"/>
              </a:spcAft>
              <a:buSzPts val="1400"/>
              <a:buChar char="■"/>
              <a:defRPr/>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5_Titel und Inhalt">
  <p:cSld name="5_Titel und Inhalt">
    <p:spTree>
      <p:nvGrpSpPr>
        <p:cNvPr id="1" name="Shape 70"/>
        <p:cNvGrpSpPr/>
        <p:nvPr/>
      </p:nvGrpSpPr>
      <p:grpSpPr>
        <a:xfrm>
          <a:off x="0" y="0"/>
          <a:ext cx="0" cy="0"/>
          <a:chOff x="0" y="0"/>
          <a:chExt cx="0" cy="0"/>
        </a:xfrm>
      </p:grpSpPr>
      <p:sp>
        <p:nvSpPr>
          <p:cNvPr id="71" name="Google Shape;71;p12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72" name="Google Shape;72;p120"/>
          <p:cNvSpPr txBox="1">
            <a:spLocks noGrp="1"/>
          </p:cNvSpPr>
          <p:nvPr>
            <p:ph type="title"/>
          </p:nvPr>
        </p:nvSpPr>
        <p:spPr>
          <a:xfrm>
            <a:off x="1144988" y="0"/>
            <a:ext cx="7999012" cy="684000"/>
          </a:xfrm>
          <a:prstGeom prst="rect">
            <a:avLst/>
          </a:prstGeom>
          <a:solidFill>
            <a:srgbClr val="008FB4"/>
          </a:solidFill>
          <a:ln>
            <a:noFill/>
          </a:ln>
        </p:spPr>
        <p:txBody>
          <a:bodyPr spcFirstLastPara="1" wrap="square" lIns="92075" tIns="18000" rIns="92075" bIns="18000" anchor="ctr"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73" name="Google Shape;73;p120"/>
          <p:cNvSpPr txBox="1">
            <a:spLocks noGrp="1"/>
          </p:cNvSpPr>
          <p:nvPr>
            <p:ph type="body" idx="1"/>
          </p:nvPr>
        </p:nvSpPr>
        <p:spPr>
          <a:xfrm>
            <a:off x="890546" y="826936"/>
            <a:ext cx="7529883" cy="3679691"/>
          </a:xfrm>
          <a:prstGeom prst="rect">
            <a:avLst/>
          </a:prstGeom>
          <a:noFill/>
          <a:ln>
            <a:noFill/>
          </a:ln>
        </p:spPr>
        <p:txBody>
          <a:bodyPr spcFirstLastPara="1" wrap="square" lIns="92075" tIns="46025" rIns="92075" bIns="46025" anchor="t" anchorCtr="0">
            <a:norm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0"/>
              </a:spcBef>
              <a:spcAft>
                <a:spcPts val="0"/>
              </a:spcAft>
              <a:buSzPts val="1400"/>
              <a:buChar char="○"/>
              <a:defRPr/>
            </a:lvl2pPr>
            <a:lvl3pPr marL="1371600" lvl="2" indent="-317500" algn="l">
              <a:lnSpc>
                <a:spcPct val="115000"/>
              </a:lnSpc>
              <a:spcBef>
                <a:spcPts val="0"/>
              </a:spcBef>
              <a:spcAft>
                <a:spcPts val="0"/>
              </a:spcAft>
              <a:buSzPts val="1400"/>
              <a:buChar char="■"/>
              <a:defRPr/>
            </a:lvl3pPr>
            <a:lvl4pPr marL="1828800" lvl="3" indent="-317500" algn="l">
              <a:lnSpc>
                <a:spcPct val="115000"/>
              </a:lnSpc>
              <a:spcBef>
                <a:spcPts val="0"/>
              </a:spcBef>
              <a:spcAft>
                <a:spcPts val="0"/>
              </a:spcAft>
              <a:buSzPts val="1400"/>
              <a:buChar char="●"/>
              <a:defRPr/>
            </a:lvl4pPr>
            <a:lvl5pPr marL="2286000" lvl="4" indent="-317500" algn="l">
              <a:lnSpc>
                <a:spcPct val="115000"/>
              </a:lnSpc>
              <a:spcBef>
                <a:spcPts val="0"/>
              </a:spcBef>
              <a:spcAft>
                <a:spcPts val="0"/>
              </a:spcAft>
              <a:buSzPts val="1400"/>
              <a:buChar char="○"/>
              <a:defRPr/>
            </a:lvl5pPr>
            <a:lvl6pPr marL="2743200" lvl="5" indent="-317500" algn="l">
              <a:lnSpc>
                <a:spcPct val="115000"/>
              </a:lnSpc>
              <a:spcBef>
                <a:spcPts val="0"/>
              </a:spcBef>
              <a:spcAft>
                <a:spcPts val="0"/>
              </a:spcAft>
              <a:buSzPts val="1400"/>
              <a:buChar char="■"/>
              <a:defRPr/>
            </a:lvl6pPr>
            <a:lvl7pPr marL="3200400" lvl="6" indent="-317500" algn="l">
              <a:lnSpc>
                <a:spcPct val="115000"/>
              </a:lnSpc>
              <a:spcBef>
                <a:spcPts val="0"/>
              </a:spcBef>
              <a:spcAft>
                <a:spcPts val="0"/>
              </a:spcAft>
              <a:buSzPts val="1400"/>
              <a:buChar char="●"/>
              <a:defRPr/>
            </a:lvl7pPr>
            <a:lvl8pPr marL="3657600" lvl="7" indent="-317500" algn="l">
              <a:lnSpc>
                <a:spcPct val="115000"/>
              </a:lnSpc>
              <a:spcBef>
                <a:spcPts val="0"/>
              </a:spcBef>
              <a:spcAft>
                <a:spcPts val="0"/>
              </a:spcAft>
              <a:buSzPts val="1400"/>
              <a:buChar char="○"/>
              <a:defRPr/>
            </a:lvl8pPr>
            <a:lvl9pPr marL="4114800" lvl="8" indent="-317500" algn="l">
              <a:lnSpc>
                <a:spcPct val="115000"/>
              </a:lnSpc>
              <a:spcBef>
                <a:spcPts val="0"/>
              </a:spcBef>
              <a:spcAft>
                <a:spcPts val="0"/>
              </a:spcAft>
              <a:buSzPts val="1400"/>
              <a:buChar char="■"/>
              <a:defRPr/>
            </a:lvl9p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6_Titel und Inhalt">
  <p:cSld name="6_Titel und Inhalt">
    <p:spTree>
      <p:nvGrpSpPr>
        <p:cNvPr id="1" name="Shape 74"/>
        <p:cNvGrpSpPr/>
        <p:nvPr/>
      </p:nvGrpSpPr>
      <p:grpSpPr>
        <a:xfrm>
          <a:off x="0" y="0"/>
          <a:ext cx="0" cy="0"/>
          <a:chOff x="0" y="0"/>
          <a:chExt cx="0" cy="0"/>
        </a:xfrm>
      </p:grpSpPr>
      <p:sp>
        <p:nvSpPr>
          <p:cNvPr id="75" name="Google Shape;75;p12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76" name="Google Shape;76;p121"/>
          <p:cNvSpPr txBox="1">
            <a:spLocks noGrp="1"/>
          </p:cNvSpPr>
          <p:nvPr>
            <p:ph type="title"/>
          </p:nvPr>
        </p:nvSpPr>
        <p:spPr>
          <a:xfrm>
            <a:off x="1144988" y="0"/>
            <a:ext cx="7999012" cy="684000"/>
          </a:xfrm>
          <a:prstGeom prst="rect">
            <a:avLst/>
          </a:prstGeom>
          <a:solidFill>
            <a:srgbClr val="008FB4"/>
          </a:solidFill>
          <a:ln>
            <a:noFill/>
          </a:ln>
        </p:spPr>
        <p:txBody>
          <a:bodyPr spcFirstLastPara="1" wrap="square" lIns="92075" tIns="18000" rIns="92075" bIns="18000" anchor="ctr"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77" name="Google Shape;77;p121"/>
          <p:cNvSpPr txBox="1">
            <a:spLocks noGrp="1"/>
          </p:cNvSpPr>
          <p:nvPr>
            <p:ph type="body" idx="1"/>
          </p:nvPr>
        </p:nvSpPr>
        <p:spPr>
          <a:xfrm>
            <a:off x="890546" y="826936"/>
            <a:ext cx="7529883" cy="3679691"/>
          </a:xfrm>
          <a:prstGeom prst="rect">
            <a:avLst/>
          </a:prstGeom>
          <a:noFill/>
          <a:ln>
            <a:noFill/>
          </a:ln>
        </p:spPr>
        <p:txBody>
          <a:bodyPr spcFirstLastPara="1" wrap="square" lIns="92075" tIns="46025" rIns="92075" bIns="46025" anchor="t" anchorCtr="0">
            <a:norm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0"/>
              </a:spcBef>
              <a:spcAft>
                <a:spcPts val="0"/>
              </a:spcAft>
              <a:buSzPts val="1400"/>
              <a:buChar char="○"/>
              <a:defRPr/>
            </a:lvl2pPr>
            <a:lvl3pPr marL="1371600" lvl="2" indent="-317500" algn="l">
              <a:lnSpc>
                <a:spcPct val="115000"/>
              </a:lnSpc>
              <a:spcBef>
                <a:spcPts val="0"/>
              </a:spcBef>
              <a:spcAft>
                <a:spcPts val="0"/>
              </a:spcAft>
              <a:buSzPts val="1400"/>
              <a:buChar char="■"/>
              <a:defRPr/>
            </a:lvl3pPr>
            <a:lvl4pPr marL="1828800" lvl="3" indent="-317500" algn="l">
              <a:lnSpc>
                <a:spcPct val="115000"/>
              </a:lnSpc>
              <a:spcBef>
                <a:spcPts val="0"/>
              </a:spcBef>
              <a:spcAft>
                <a:spcPts val="0"/>
              </a:spcAft>
              <a:buSzPts val="1400"/>
              <a:buChar char="●"/>
              <a:defRPr/>
            </a:lvl4pPr>
            <a:lvl5pPr marL="2286000" lvl="4" indent="-317500" algn="l">
              <a:lnSpc>
                <a:spcPct val="115000"/>
              </a:lnSpc>
              <a:spcBef>
                <a:spcPts val="0"/>
              </a:spcBef>
              <a:spcAft>
                <a:spcPts val="0"/>
              </a:spcAft>
              <a:buSzPts val="1400"/>
              <a:buChar char="○"/>
              <a:defRPr/>
            </a:lvl5pPr>
            <a:lvl6pPr marL="2743200" lvl="5" indent="-317500" algn="l">
              <a:lnSpc>
                <a:spcPct val="115000"/>
              </a:lnSpc>
              <a:spcBef>
                <a:spcPts val="0"/>
              </a:spcBef>
              <a:spcAft>
                <a:spcPts val="0"/>
              </a:spcAft>
              <a:buSzPts val="1400"/>
              <a:buChar char="■"/>
              <a:defRPr/>
            </a:lvl6pPr>
            <a:lvl7pPr marL="3200400" lvl="6" indent="-317500" algn="l">
              <a:lnSpc>
                <a:spcPct val="115000"/>
              </a:lnSpc>
              <a:spcBef>
                <a:spcPts val="0"/>
              </a:spcBef>
              <a:spcAft>
                <a:spcPts val="0"/>
              </a:spcAft>
              <a:buSzPts val="1400"/>
              <a:buChar char="●"/>
              <a:defRPr/>
            </a:lvl7pPr>
            <a:lvl8pPr marL="3657600" lvl="7" indent="-317500" algn="l">
              <a:lnSpc>
                <a:spcPct val="115000"/>
              </a:lnSpc>
              <a:spcBef>
                <a:spcPts val="0"/>
              </a:spcBef>
              <a:spcAft>
                <a:spcPts val="0"/>
              </a:spcAft>
              <a:buSzPts val="1400"/>
              <a:buChar char="○"/>
              <a:defRPr/>
            </a:lvl8pPr>
            <a:lvl9pPr marL="4114800" lvl="8" indent="-317500" algn="l">
              <a:lnSpc>
                <a:spcPct val="115000"/>
              </a:lnSpc>
              <a:spcBef>
                <a:spcPts val="0"/>
              </a:spcBef>
              <a:spcAft>
                <a:spcPts val="0"/>
              </a:spcAft>
              <a:buSzPts val="1400"/>
              <a:buChar char="■"/>
              <a:defRPr/>
            </a:lvl9pPr>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7_Titel und Inhalt">
  <p:cSld name="7_Titel und Inhalt">
    <p:spTree>
      <p:nvGrpSpPr>
        <p:cNvPr id="1" name="Shape 78"/>
        <p:cNvGrpSpPr/>
        <p:nvPr/>
      </p:nvGrpSpPr>
      <p:grpSpPr>
        <a:xfrm>
          <a:off x="0" y="0"/>
          <a:ext cx="0" cy="0"/>
          <a:chOff x="0" y="0"/>
          <a:chExt cx="0" cy="0"/>
        </a:xfrm>
      </p:grpSpPr>
      <p:sp>
        <p:nvSpPr>
          <p:cNvPr id="79" name="Google Shape;79;p12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2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80" name="Google Shape;80;p122"/>
          <p:cNvSpPr txBox="1">
            <a:spLocks noGrp="1"/>
          </p:cNvSpPr>
          <p:nvPr>
            <p:ph type="title"/>
          </p:nvPr>
        </p:nvSpPr>
        <p:spPr>
          <a:xfrm>
            <a:off x="1144988" y="0"/>
            <a:ext cx="7999012" cy="684000"/>
          </a:xfrm>
          <a:prstGeom prst="rect">
            <a:avLst/>
          </a:prstGeom>
          <a:solidFill>
            <a:srgbClr val="008FB4"/>
          </a:solidFill>
          <a:ln>
            <a:noFill/>
          </a:ln>
        </p:spPr>
        <p:txBody>
          <a:bodyPr spcFirstLastPara="1" wrap="square" lIns="92075" tIns="18000" rIns="92075" bIns="18000" anchor="ctr"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81" name="Google Shape;81;p122"/>
          <p:cNvSpPr txBox="1">
            <a:spLocks noGrp="1"/>
          </p:cNvSpPr>
          <p:nvPr>
            <p:ph type="body" idx="1"/>
          </p:nvPr>
        </p:nvSpPr>
        <p:spPr>
          <a:xfrm>
            <a:off x="890546" y="826936"/>
            <a:ext cx="7529883" cy="3679691"/>
          </a:xfrm>
          <a:prstGeom prst="rect">
            <a:avLst/>
          </a:prstGeom>
          <a:noFill/>
          <a:ln>
            <a:noFill/>
          </a:ln>
        </p:spPr>
        <p:txBody>
          <a:bodyPr spcFirstLastPara="1" wrap="square" lIns="92075" tIns="46025" rIns="92075" bIns="46025" anchor="t" anchorCtr="0">
            <a:norm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0"/>
              </a:spcBef>
              <a:spcAft>
                <a:spcPts val="0"/>
              </a:spcAft>
              <a:buSzPts val="1400"/>
              <a:buChar char="○"/>
              <a:defRPr/>
            </a:lvl2pPr>
            <a:lvl3pPr marL="1371600" lvl="2" indent="-317500" algn="l">
              <a:lnSpc>
                <a:spcPct val="115000"/>
              </a:lnSpc>
              <a:spcBef>
                <a:spcPts val="0"/>
              </a:spcBef>
              <a:spcAft>
                <a:spcPts val="0"/>
              </a:spcAft>
              <a:buSzPts val="1400"/>
              <a:buChar char="■"/>
              <a:defRPr/>
            </a:lvl3pPr>
            <a:lvl4pPr marL="1828800" lvl="3" indent="-317500" algn="l">
              <a:lnSpc>
                <a:spcPct val="115000"/>
              </a:lnSpc>
              <a:spcBef>
                <a:spcPts val="0"/>
              </a:spcBef>
              <a:spcAft>
                <a:spcPts val="0"/>
              </a:spcAft>
              <a:buSzPts val="1400"/>
              <a:buChar char="●"/>
              <a:defRPr/>
            </a:lvl4pPr>
            <a:lvl5pPr marL="2286000" lvl="4" indent="-317500" algn="l">
              <a:lnSpc>
                <a:spcPct val="115000"/>
              </a:lnSpc>
              <a:spcBef>
                <a:spcPts val="0"/>
              </a:spcBef>
              <a:spcAft>
                <a:spcPts val="0"/>
              </a:spcAft>
              <a:buSzPts val="1400"/>
              <a:buChar char="○"/>
              <a:defRPr/>
            </a:lvl5pPr>
            <a:lvl6pPr marL="2743200" lvl="5" indent="-317500" algn="l">
              <a:lnSpc>
                <a:spcPct val="115000"/>
              </a:lnSpc>
              <a:spcBef>
                <a:spcPts val="0"/>
              </a:spcBef>
              <a:spcAft>
                <a:spcPts val="0"/>
              </a:spcAft>
              <a:buSzPts val="1400"/>
              <a:buChar char="■"/>
              <a:defRPr/>
            </a:lvl6pPr>
            <a:lvl7pPr marL="3200400" lvl="6" indent="-317500" algn="l">
              <a:lnSpc>
                <a:spcPct val="115000"/>
              </a:lnSpc>
              <a:spcBef>
                <a:spcPts val="0"/>
              </a:spcBef>
              <a:spcAft>
                <a:spcPts val="0"/>
              </a:spcAft>
              <a:buSzPts val="1400"/>
              <a:buChar char="●"/>
              <a:defRPr/>
            </a:lvl7pPr>
            <a:lvl8pPr marL="3657600" lvl="7" indent="-317500" algn="l">
              <a:lnSpc>
                <a:spcPct val="115000"/>
              </a:lnSpc>
              <a:spcBef>
                <a:spcPts val="0"/>
              </a:spcBef>
              <a:spcAft>
                <a:spcPts val="0"/>
              </a:spcAft>
              <a:buSzPts val="1400"/>
              <a:buChar char="○"/>
              <a:defRPr/>
            </a:lvl8pPr>
            <a:lvl9pPr marL="4114800" lvl="8" indent="-317500" algn="l">
              <a:lnSpc>
                <a:spcPct val="115000"/>
              </a:lnSpc>
              <a:spcBef>
                <a:spcPts val="0"/>
              </a:spcBef>
              <a:spcAft>
                <a:spcPts val="0"/>
              </a:spcAft>
              <a:buSzPts val="1400"/>
              <a:buChar char="■"/>
              <a:defRPr/>
            </a:lvl9pPr>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el und Inhalt">
  <p:cSld name="Titel und Inhalt">
    <p:spTree>
      <p:nvGrpSpPr>
        <p:cNvPr id="1" name="Shape 87"/>
        <p:cNvGrpSpPr/>
        <p:nvPr/>
      </p:nvGrpSpPr>
      <p:grpSpPr>
        <a:xfrm>
          <a:off x="0" y="0"/>
          <a:ext cx="0" cy="0"/>
          <a:chOff x="0" y="0"/>
          <a:chExt cx="0" cy="0"/>
        </a:xfrm>
      </p:grpSpPr>
      <p:sp>
        <p:nvSpPr>
          <p:cNvPr id="88" name="Google Shape;88;p113"/>
          <p:cNvSpPr txBox="1">
            <a:spLocks noGrp="1"/>
          </p:cNvSpPr>
          <p:nvPr>
            <p:ph type="sldNum" idx="12"/>
          </p:nvPr>
        </p:nvSpPr>
        <p:spPr>
          <a:xfrm>
            <a:off x="5041900" y="4800600"/>
            <a:ext cx="1905000" cy="342900"/>
          </a:xfrm>
          <a:prstGeom prst="rect">
            <a:avLst/>
          </a:prstGeom>
          <a:noFill/>
          <a:ln>
            <a:noFill/>
          </a:ln>
        </p:spPr>
        <p:txBody>
          <a:bodyPr spcFirstLastPara="1" wrap="square" lIns="36000" tIns="18000" rIns="36000" bIns="18000" anchor="ctr" anchorCtr="0">
            <a:noAutofit/>
          </a:bodyPr>
          <a:lstStyle>
            <a:lvl1pPr marL="0" marR="0" lvl="0"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1pPr>
            <a:lvl2pPr marL="0" marR="0" lvl="1"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2pPr>
            <a:lvl3pPr marL="0" marR="0" lvl="2"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3pPr>
            <a:lvl4pPr marL="0" marR="0" lvl="3"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4pPr>
            <a:lvl5pPr marL="0" marR="0" lvl="4"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5pPr>
            <a:lvl6pPr marL="0" marR="0" lvl="5"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6pPr>
            <a:lvl7pPr marL="0" marR="0" lvl="6"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7pPr>
            <a:lvl8pPr marL="0" marR="0" lvl="7"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8pPr>
            <a:lvl9pPr marL="0" marR="0" lvl="8"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9pPr>
          </a:lstStyle>
          <a:p>
            <a:pPr marL="0" lvl="0" indent="0" algn="r" rtl="0">
              <a:spcBef>
                <a:spcPts val="0"/>
              </a:spcBef>
              <a:spcAft>
                <a:spcPts val="0"/>
              </a:spcAft>
              <a:buNone/>
            </a:pPr>
            <a:fld id="{00000000-1234-1234-1234-123412341234}" type="slidenum">
              <a:rPr lang="en-US"/>
              <a:t>‹#›</a:t>
            </a:fld>
            <a:endParaRPr/>
          </a:p>
        </p:txBody>
      </p:sp>
      <p:sp>
        <p:nvSpPr>
          <p:cNvPr id="89" name="Google Shape;89;p113"/>
          <p:cNvSpPr txBox="1">
            <a:spLocks noGrp="1"/>
          </p:cNvSpPr>
          <p:nvPr>
            <p:ph type="title"/>
          </p:nvPr>
        </p:nvSpPr>
        <p:spPr>
          <a:xfrm>
            <a:off x="1144988" y="0"/>
            <a:ext cx="7999012" cy="684000"/>
          </a:xfrm>
          <a:prstGeom prst="rect">
            <a:avLst/>
          </a:prstGeom>
          <a:solidFill>
            <a:srgbClr val="008FB4"/>
          </a:solidFill>
          <a:ln>
            <a:noFill/>
          </a:ln>
        </p:spPr>
        <p:txBody>
          <a:bodyPr spcFirstLastPara="1" wrap="square" lIns="92075" tIns="18000" rIns="92075" bIns="180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0" name="Google Shape;90;p113"/>
          <p:cNvSpPr txBox="1">
            <a:spLocks noGrp="1"/>
          </p:cNvSpPr>
          <p:nvPr>
            <p:ph type="body" idx="1"/>
          </p:nvPr>
        </p:nvSpPr>
        <p:spPr>
          <a:xfrm>
            <a:off x="890546" y="826936"/>
            <a:ext cx="7529883" cy="3679691"/>
          </a:xfrm>
          <a:prstGeom prst="rect">
            <a:avLst/>
          </a:prstGeom>
          <a:noFill/>
          <a:ln>
            <a:noFill/>
          </a:ln>
        </p:spPr>
        <p:txBody>
          <a:bodyPr spcFirstLastPara="1" wrap="square" lIns="92075" tIns="46025" rIns="92075" bIns="46025" anchor="t" anchorCtr="0">
            <a:noAutofit/>
          </a:bodyPr>
          <a:lstStyle>
            <a:lvl1pPr marL="457200" lvl="0" indent="-377190" algn="l">
              <a:spcBef>
                <a:spcPts val="360"/>
              </a:spcBef>
              <a:spcAft>
                <a:spcPts val="0"/>
              </a:spcAft>
              <a:buSzPts val="2340"/>
              <a:buChar char="▪"/>
              <a:defRPr/>
            </a:lvl1pPr>
            <a:lvl2pPr marL="914400" lvl="1" indent="-342900" algn="l">
              <a:spcBef>
                <a:spcPts val="360"/>
              </a:spcBef>
              <a:spcAft>
                <a:spcPts val="0"/>
              </a:spcAft>
              <a:buSzPts val="1800"/>
              <a:buChar char="4"/>
              <a:defRPr/>
            </a:lvl2pPr>
            <a:lvl3pPr marL="1371600" lvl="2" indent="-342900" algn="l">
              <a:spcBef>
                <a:spcPts val="360"/>
              </a:spcBef>
              <a:spcAft>
                <a:spcPts val="0"/>
              </a:spcAft>
              <a:buSzPts val="1800"/>
              <a:buChar char="⬥"/>
              <a:defRPr/>
            </a:lvl3pPr>
            <a:lvl4pPr marL="1828800" lvl="3" indent="-320039" algn="l">
              <a:spcBef>
                <a:spcPts val="360"/>
              </a:spcBef>
              <a:spcAft>
                <a:spcPts val="0"/>
              </a:spcAft>
              <a:buSzPts val="1440"/>
              <a:buChar char="•"/>
              <a:defRPr/>
            </a:lvl4pPr>
            <a:lvl5pPr marL="2286000" lvl="4" indent="-342900" algn="l">
              <a:spcBef>
                <a:spcPts val="36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Nur Titel">
  <p:cSld name="Nur Titel">
    <p:spTree>
      <p:nvGrpSpPr>
        <p:cNvPr id="1" name="Shape 91"/>
        <p:cNvGrpSpPr/>
        <p:nvPr/>
      </p:nvGrpSpPr>
      <p:grpSpPr>
        <a:xfrm>
          <a:off x="0" y="0"/>
          <a:ext cx="0" cy="0"/>
          <a:chOff x="0" y="0"/>
          <a:chExt cx="0" cy="0"/>
        </a:xfrm>
      </p:grpSpPr>
      <p:sp>
        <p:nvSpPr>
          <p:cNvPr id="92" name="Google Shape;92;p114"/>
          <p:cNvSpPr txBox="1">
            <a:spLocks noGrp="1"/>
          </p:cNvSpPr>
          <p:nvPr>
            <p:ph type="sldNum" idx="12"/>
          </p:nvPr>
        </p:nvSpPr>
        <p:spPr>
          <a:xfrm>
            <a:off x="5041900" y="4800600"/>
            <a:ext cx="1905000" cy="342900"/>
          </a:xfrm>
          <a:prstGeom prst="rect">
            <a:avLst/>
          </a:prstGeom>
          <a:noFill/>
          <a:ln>
            <a:noFill/>
          </a:ln>
        </p:spPr>
        <p:txBody>
          <a:bodyPr spcFirstLastPara="1" wrap="square" lIns="36000" tIns="18000" rIns="36000" bIns="18000" anchor="ctr" anchorCtr="0">
            <a:noAutofit/>
          </a:bodyPr>
          <a:lstStyle>
            <a:lvl1pPr marL="0" marR="0" lvl="0"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1pPr>
            <a:lvl2pPr marL="0" marR="0" lvl="1"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2pPr>
            <a:lvl3pPr marL="0" marR="0" lvl="2"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3pPr>
            <a:lvl4pPr marL="0" marR="0" lvl="3"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4pPr>
            <a:lvl5pPr marL="0" marR="0" lvl="4"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5pPr>
            <a:lvl6pPr marL="0" marR="0" lvl="5"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6pPr>
            <a:lvl7pPr marL="0" marR="0" lvl="6"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7pPr>
            <a:lvl8pPr marL="0" marR="0" lvl="7"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8pPr>
            <a:lvl9pPr marL="0" marR="0" lvl="8"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9pPr>
          </a:lstStyle>
          <a:p>
            <a:pPr marL="0" lvl="0" indent="0" algn="r" rtl="0">
              <a:spcBef>
                <a:spcPts val="0"/>
              </a:spcBef>
              <a:spcAft>
                <a:spcPts val="0"/>
              </a:spcAft>
              <a:buNone/>
            </a:pPr>
            <a:fld id="{00000000-1234-1234-1234-123412341234}" type="slidenum">
              <a:rPr lang="en-US"/>
              <a:t>‹#›</a:t>
            </a:fld>
            <a:endParaRPr/>
          </a:p>
        </p:txBody>
      </p:sp>
      <p:sp>
        <p:nvSpPr>
          <p:cNvPr id="93" name="Google Shape;93;p114"/>
          <p:cNvSpPr txBox="1">
            <a:spLocks noGrp="1"/>
          </p:cNvSpPr>
          <p:nvPr>
            <p:ph type="title"/>
          </p:nvPr>
        </p:nvSpPr>
        <p:spPr>
          <a:xfrm>
            <a:off x="1270704" y="0"/>
            <a:ext cx="7873295" cy="684000"/>
          </a:xfrm>
          <a:prstGeom prst="rect">
            <a:avLst/>
          </a:prstGeom>
          <a:solidFill>
            <a:srgbClr val="008FB4"/>
          </a:solidFill>
          <a:ln>
            <a:noFill/>
          </a:ln>
        </p:spPr>
        <p:txBody>
          <a:bodyPr spcFirstLastPara="1" wrap="square" lIns="92075" tIns="18000" rIns="92075" bIns="180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94"/>
        <p:cNvGrpSpPr/>
        <p:nvPr/>
      </p:nvGrpSpPr>
      <p:grpSpPr>
        <a:xfrm>
          <a:off x="0" y="0"/>
          <a:ext cx="0" cy="0"/>
          <a:chOff x="0" y="0"/>
          <a:chExt cx="0" cy="0"/>
        </a:xfrm>
      </p:grpSpPr>
      <p:sp>
        <p:nvSpPr>
          <p:cNvPr id="95" name="Google Shape;95;p115"/>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Clr>
                <a:schemeClr val="lt1"/>
              </a:buClr>
              <a:buSzPts val="2800"/>
              <a:buFont typeface="Corbel"/>
              <a:buNone/>
              <a:defRPr/>
            </a:lvl1pPr>
            <a:lvl2pPr lvl="1" algn="l">
              <a:lnSpc>
                <a:spcPct val="100000"/>
              </a:lnSpc>
              <a:spcBef>
                <a:spcPts val="0"/>
              </a:spcBef>
              <a:spcAft>
                <a:spcPts val="0"/>
              </a:spcAft>
              <a:buClr>
                <a:schemeClr val="dk1"/>
              </a:buClr>
              <a:buSzPts val="2800"/>
              <a:buFont typeface="Corbel"/>
              <a:buNone/>
              <a:defRPr/>
            </a:lvl2pPr>
            <a:lvl3pPr lvl="2" algn="l">
              <a:lnSpc>
                <a:spcPct val="100000"/>
              </a:lnSpc>
              <a:spcBef>
                <a:spcPts val="0"/>
              </a:spcBef>
              <a:spcAft>
                <a:spcPts val="0"/>
              </a:spcAft>
              <a:buClr>
                <a:schemeClr val="dk1"/>
              </a:buClr>
              <a:buSzPts val="2800"/>
              <a:buFont typeface="Corbel"/>
              <a:buNone/>
              <a:defRPr/>
            </a:lvl3pPr>
            <a:lvl4pPr lvl="3" algn="l">
              <a:lnSpc>
                <a:spcPct val="100000"/>
              </a:lnSpc>
              <a:spcBef>
                <a:spcPts val="0"/>
              </a:spcBef>
              <a:spcAft>
                <a:spcPts val="0"/>
              </a:spcAft>
              <a:buClr>
                <a:schemeClr val="dk1"/>
              </a:buClr>
              <a:buSzPts val="2800"/>
              <a:buFont typeface="Corbel"/>
              <a:buNone/>
              <a:defRPr/>
            </a:lvl4pPr>
            <a:lvl5pPr lvl="4" algn="l">
              <a:lnSpc>
                <a:spcPct val="100000"/>
              </a:lnSpc>
              <a:spcBef>
                <a:spcPts val="0"/>
              </a:spcBef>
              <a:spcAft>
                <a:spcPts val="0"/>
              </a:spcAft>
              <a:buClr>
                <a:schemeClr val="dk1"/>
              </a:buClr>
              <a:buSzPts val="2800"/>
              <a:buFont typeface="Corbel"/>
              <a:buNone/>
              <a:defRPr/>
            </a:lvl5pPr>
            <a:lvl6pPr lvl="5" algn="l">
              <a:lnSpc>
                <a:spcPct val="100000"/>
              </a:lnSpc>
              <a:spcBef>
                <a:spcPts val="0"/>
              </a:spcBef>
              <a:spcAft>
                <a:spcPts val="0"/>
              </a:spcAft>
              <a:buClr>
                <a:schemeClr val="dk1"/>
              </a:buClr>
              <a:buSzPts val="2800"/>
              <a:buFont typeface="Corbel"/>
              <a:buNone/>
              <a:defRPr/>
            </a:lvl6pPr>
            <a:lvl7pPr lvl="6" algn="l">
              <a:lnSpc>
                <a:spcPct val="100000"/>
              </a:lnSpc>
              <a:spcBef>
                <a:spcPts val="0"/>
              </a:spcBef>
              <a:spcAft>
                <a:spcPts val="0"/>
              </a:spcAft>
              <a:buClr>
                <a:schemeClr val="dk1"/>
              </a:buClr>
              <a:buSzPts val="2800"/>
              <a:buFont typeface="Corbel"/>
              <a:buNone/>
              <a:defRPr/>
            </a:lvl7pPr>
            <a:lvl8pPr lvl="7" algn="l">
              <a:lnSpc>
                <a:spcPct val="100000"/>
              </a:lnSpc>
              <a:spcBef>
                <a:spcPts val="0"/>
              </a:spcBef>
              <a:spcAft>
                <a:spcPts val="0"/>
              </a:spcAft>
              <a:buClr>
                <a:schemeClr val="dk1"/>
              </a:buClr>
              <a:buSzPts val="2800"/>
              <a:buFont typeface="Corbel"/>
              <a:buNone/>
              <a:defRPr/>
            </a:lvl8pPr>
            <a:lvl9pPr lvl="8" algn="l">
              <a:lnSpc>
                <a:spcPct val="100000"/>
              </a:lnSpc>
              <a:spcBef>
                <a:spcPts val="0"/>
              </a:spcBef>
              <a:spcAft>
                <a:spcPts val="0"/>
              </a:spcAft>
              <a:buClr>
                <a:schemeClr val="dk1"/>
              </a:buClr>
              <a:buSzPts val="2800"/>
              <a:buFont typeface="Corbel"/>
              <a:buNone/>
              <a:defRPr/>
            </a:lvl9pPr>
          </a:lstStyle>
          <a:p>
            <a:endParaRPr/>
          </a:p>
        </p:txBody>
      </p:sp>
      <p:sp>
        <p:nvSpPr>
          <p:cNvPr id="96" name="Google Shape;96;p115"/>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0"/>
              </a:spcBef>
              <a:spcAft>
                <a:spcPts val="0"/>
              </a:spcAft>
              <a:buSzPts val="1400"/>
              <a:buChar char="○"/>
              <a:defRPr/>
            </a:lvl2pPr>
            <a:lvl3pPr marL="1371600" lvl="2" indent="-317500" algn="l">
              <a:lnSpc>
                <a:spcPct val="115000"/>
              </a:lnSpc>
              <a:spcBef>
                <a:spcPts val="0"/>
              </a:spcBef>
              <a:spcAft>
                <a:spcPts val="0"/>
              </a:spcAft>
              <a:buSzPts val="1400"/>
              <a:buChar char="■"/>
              <a:defRPr/>
            </a:lvl3pPr>
            <a:lvl4pPr marL="1828800" lvl="3" indent="-317500" algn="l">
              <a:lnSpc>
                <a:spcPct val="115000"/>
              </a:lnSpc>
              <a:spcBef>
                <a:spcPts val="0"/>
              </a:spcBef>
              <a:spcAft>
                <a:spcPts val="0"/>
              </a:spcAft>
              <a:buSzPts val="1400"/>
              <a:buFont typeface="Corbel"/>
              <a:buChar char="●"/>
              <a:defRPr/>
            </a:lvl4pPr>
            <a:lvl5pPr marL="2286000" lvl="4" indent="-317500" algn="l">
              <a:lnSpc>
                <a:spcPct val="115000"/>
              </a:lnSpc>
              <a:spcBef>
                <a:spcPts val="0"/>
              </a:spcBef>
              <a:spcAft>
                <a:spcPts val="0"/>
              </a:spcAft>
              <a:buSzPts val="1400"/>
              <a:buFont typeface="Corbel"/>
              <a:buChar char="○"/>
              <a:defRPr/>
            </a:lvl5pPr>
            <a:lvl6pPr marL="2743200" lvl="5" indent="-317500" algn="l">
              <a:lnSpc>
                <a:spcPct val="115000"/>
              </a:lnSpc>
              <a:spcBef>
                <a:spcPts val="0"/>
              </a:spcBef>
              <a:spcAft>
                <a:spcPts val="0"/>
              </a:spcAft>
              <a:buClr>
                <a:schemeClr val="dk1"/>
              </a:buClr>
              <a:buSzPts val="1400"/>
              <a:buChar char="■"/>
              <a:defRPr/>
            </a:lvl6pPr>
            <a:lvl7pPr marL="3200400" lvl="6" indent="-317500" algn="l">
              <a:lnSpc>
                <a:spcPct val="115000"/>
              </a:lnSpc>
              <a:spcBef>
                <a:spcPts val="0"/>
              </a:spcBef>
              <a:spcAft>
                <a:spcPts val="0"/>
              </a:spcAft>
              <a:buClr>
                <a:schemeClr val="dk1"/>
              </a:buClr>
              <a:buSzPts val="1400"/>
              <a:buChar char="●"/>
              <a:defRPr/>
            </a:lvl7pPr>
            <a:lvl8pPr marL="3657600" lvl="7" indent="-317500" algn="l">
              <a:lnSpc>
                <a:spcPct val="115000"/>
              </a:lnSpc>
              <a:spcBef>
                <a:spcPts val="0"/>
              </a:spcBef>
              <a:spcAft>
                <a:spcPts val="0"/>
              </a:spcAft>
              <a:buClr>
                <a:schemeClr val="dk1"/>
              </a:buClr>
              <a:buSzPts val="1400"/>
              <a:buChar char="○"/>
              <a:defRPr/>
            </a:lvl8pPr>
            <a:lvl9pPr marL="4114800" lvl="8" indent="-317500" algn="l">
              <a:lnSpc>
                <a:spcPct val="115000"/>
              </a:lnSpc>
              <a:spcBef>
                <a:spcPts val="0"/>
              </a:spcBef>
              <a:spcAft>
                <a:spcPts val="0"/>
              </a:spcAft>
              <a:buClr>
                <a:schemeClr val="dk1"/>
              </a:buClr>
              <a:buSzPts val="1400"/>
              <a:buChar char="■"/>
              <a:defRPr/>
            </a:lvl9pPr>
          </a:lstStyle>
          <a:p>
            <a:endParaRPr/>
          </a:p>
        </p:txBody>
      </p:sp>
      <p:sp>
        <p:nvSpPr>
          <p:cNvPr id="97" name="Google Shape;97;p11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0"/>
        <p:cNvGrpSpPr/>
        <p:nvPr/>
      </p:nvGrpSpPr>
      <p:grpSpPr>
        <a:xfrm>
          <a:off x="0" y="0"/>
          <a:ext cx="0" cy="0"/>
          <a:chOff x="0" y="0"/>
          <a:chExt cx="0" cy="0"/>
        </a:xfrm>
      </p:grpSpPr>
      <p:sp>
        <p:nvSpPr>
          <p:cNvPr id="21" name="Google Shape;21;p32"/>
          <p:cNvSpPr txBox="1">
            <a:spLocks noGrp="1"/>
          </p:cNvSpPr>
          <p:nvPr>
            <p:ph type="title"/>
          </p:nvPr>
        </p:nvSpPr>
        <p:spPr>
          <a:xfrm>
            <a:off x="628650" y="273844"/>
            <a:ext cx="7886700" cy="99417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32"/>
          <p:cNvSpPr txBox="1">
            <a:spLocks noGrp="1"/>
          </p:cNvSpPr>
          <p:nvPr>
            <p:ph type="body" idx="1"/>
          </p:nvPr>
        </p:nvSpPr>
        <p:spPr>
          <a:xfrm>
            <a:off x="628650" y="1369219"/>
            <a:ext cx="7886700" cy="3263504"/>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23" name="Google Shape;23;p32"/>
          <p:cNvSpPr txBox="1">
            <a:spLocks noGrp="1"/>
          </p:cNvSpPr>
          <p:nvPr>
            <p:ph type="dt" idx="10"/>
          </p:nvPr>
        </p:nvSpPr>
        <p:spPr>
          <a:xfrm>
            <a:off x="628650" y="4767263"/>
            <a:ext cx="2057400" cy="273844"/>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endParaRPr/>
          </a:p>
        </p:txBody>
      </p:sp>
      <p:sp>
        <p:nvSpPr>
          <p:cNvPr id="24" name="Google Shape;24;p32"/>
          <p:cNvSpPr txBox="1">
            <a:spLocks noGrp="1"/>
          </p:cNvSpPr>
          <p:nvPr>
            <p:ph type="ftr" idx="11"/>
          </p:nvPr>
        </p:nvSpPr>
        <p:spPr>
          <a:xfrm>
            <a:off x="3028950" y="4767263"/>
            <a:ext cx="3086100" cy="273844"/>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endParaRPr/>
          </a:p>
        </p:txBody>
      </p:sp>
      <p:sp>
        <p:nvSpPr>
          <p:cNvPr id="25" name="Google Shape;25;p32"/>
          <p:cNvSpPr txBox="1">
            <a:spLocks noGrp="1"/>
          </p:cNvSpPr>
          <p:nvPr>
            <p:ph type="sldNum" idx="12"/>
          </p:nvPr>
        </p:nvSpPr>
        <p:spPr>
          <a:xfrm>
            <a:off x="6457950" y="4767263"/>
            <a:ext cx="2057400" cy="273844"/>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matchingName="Titelfolie">
  <p:cSld name="Titelfolie">
    <p:spTree>
      <p:nvGrpSpPr>
        <p:cNvPr id="1" name="Shape 98"/>
        <p:cNvGrpSpPr/>
        <p:nvPr/>
      </p:nvGrpSpPr>
      <p:grpSpPr>
        <a:xfrm>
          <a:off x="0" y="0"/>
          <a:ext cx="0" cy="0"/>
          <a:chOff x="0" y="0"/>
          <a:chExt cx="0" cy="0"/>
        </a:xfrm>
      </p:grpSpPr>
      <p:sp>
        <p:nvSpPr>
          <p:cNvPr id="99" name="Google Shape;99;p123"/>
          <p:cNvSpPr/>
          <p:nvPr/>
        </p:nvSpPr>
        <p:spPr>
          <a:xfrm>
            <a:off x="178130" y="142504"/>
            <a:ext cx="8965870" cy="3343646"/>
          </a:xfrm>
          <a:prstGeom prst="rect">
            <a:avLst/>
          </a:prstGeom>
          <a:solidFill>
            <a:schemeClr val="lt1"/>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2400" b="0" i="0" u="none" strike="noStrike" cap="none">
              <a:solidFill>
                <a:schemeClr val="dk1"/>
              </a:solidFill>
              <a:latin typeface="Times New Roman"/>
              <a:ea typeface="Times New Roman"/>
              <a:cs typeface="Times New Roman"/>
              <a:sym typeface="Times New Roman"/>
            </a:endParaRPr>
          </a:p>
        </p:txBody>
      </p:sp>
      <p:sp>
        <p:nvSpPr>
          <p:cNvPr id="100" name="Google Shape;100;p123"/>
          <p:cNvSpPr/>
          <p:nvPr/>
        </p:nvSpPr>
        <p:spPr>
          <a:xfrm rot="10800000" flipH="1">
            <a:off x="381000" y="3486150"/>
            <a:ext cx="8763000" cy="57150"/>
          </a:xfrm>
          <a:prstGeom prst="rect">
            <a:avLst/>
          </a:prstGeom>
          <a:gradFill>
            <a:gsLst>
              <a:gs pos="0">
                <a:srgbClr val="003399"/>
              </a:gs>
              <a:gs pos="100000">
                <a:schemeClr val="accent1"/>
              </a:gs>
            </a:gsLst>
            <a:lin ang="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101;p123"/>
          <p:cNvSpPr txBox="1"/>
          <p:nvPr/>
        </p:nvSpPr>
        <p:spPr>
          <a:xfrm flipH="1">
            <a:off x="381000" y="3486150"/>
            <a:ext cx="8763000" cy="571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2400" b="0" i="0" u="none" strike="noStrike" cap="none">
              <a:solidFill>
                <a:schemeClr val="dk1"/>
              </a:solidFill>
              <a:latin typeface="Times New Roman"/>
              <a:ea typeface="Times New Roman"/>
              <a:cs typeface="Times New Roman"/>
              <a:sym typeface="Times New Roman"/>
            </a:endParaRPr>
          </a:p>
        </p:txBody>
      </p:sp>
      <p:pic>
        <p:nvPicPr>
          <p:cNvPr id="102" name="Google Shape;102;p123" descr="Diagram&#10;&#10;Description automatically generated with low confidence"/>
          <p:cNvPicPr preferRelativeResize="0"/>
          <p:nvPr/>
        </p:nvPicPr>
        <p:blipFill rotWithShape="1">
          <a:blip r:embed="rId2">
            <a:alphaModFix/>
          </a:blip>
          <a:srcRect l="9364"/>
          <a:stretch/>
        </p:blipFill>
        <p:spPr>
          <a:xfrm>
            <a:off x="178129" y="1306285"/>
            <a:ext cx="8965871" cy="3182588"/>
          </a:xfrm>
          <a:prstGeom prst="rect">
            <a:avLst/>
          </a:prstGeom>
          <a:noFill/>
          <a:ln>
            <a:noFill/>
          </a:ln>
        </p:spPr>
      </p:pic>
      <p:sp>
        <p:nvSpPr>
          <p:cNvPr id="103" name="Google Shape;103;p123"/>
          <p:cNvSpPr txBox="1">
            <a:spLocks noGrp="1"/>
          </p:cNvSpPr>
          <p:nvPr>
            <p:ph type="ctrTitle"/>
          </p:nvPr>
        </p:nvSpPr>
        <p:spPr>
          <a:xfrm>
            <a:off x="4251364" y="1714500"/>
            <a:ext cx="4511635" cy="1428750"/>
          </a:xfrm>
          <a:prstGeom prst="rect">
            <a:avLst/>
          </a:prstGeom>
          <a:solidFill>
            <a:srgbClr val="008FB4"/>
          </a:solidFill>
          <a:ln>
            <a:noFill/>
          </a:ln>
        </p:spPr>
        <p:txBody>
          <a:bodyPr spcFirstLastPara="1" wrap="square" lIns="92075" tIns="46025" rIns="92075" bIns="46025" anchor="ctr" anchorCtr="0">
            <a:noAutofit/>
          </a:bodyPr>
          <a:lstStyle>
            <a:lvl1pPr lvl="0" algn="l">
              <a:spcBef>
                <a:spcPts val="0"/>
              </a:spcBef>
              <a:spcAft>
                <a:spcPts val="0"/>
              </a:spcAft>
              <a:buSzPts val="1400"/>
              <a:buNone/>
              <a:defRPr sz="3200" b="1">
                <a:solidFill>
                  <a:schemeClr val="lt1"/>
                </a:solidFill>
                <a:latin typeface="Corbel"/>
                <a:ea typeface="Corbel"/>
                <a:cs typeface="Corbel"/>
                <a:sym typeface="Corbe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Zwei Inhalte">
  <p:cSld name="Zwei Inhalte">
    <p:spTree>
      <p:nvGrpSpPr>
        <p:cNvPr id="1" name="Shape 104"/>
        <p:cNvGrpSpPr/>
        <p:nvPr/>
      </p:nvGrpSpPr>
      <p:grpSpPr>
        <a:xfrm>
          <a:off x="0" y="0"/>
          <a:ext cx="0" cy="0"/>
          <a:chOff x="0" y="0"/>
          <a:chExt cx="0" cy="0"/>
        </a:xfrm>
      </p:grpSpPr>
      <p:sp>
        <p:nvSpPr>
          <p:cNvPr id="105" name="Google Shape;105;p124"/>
          <p:cNvSpPr txBox="1">
            <a:spLocks noGrp="1"/>
          </p:cNvSpPr>
          <p:nvPr>
            <p:ph type="body" idx="1"/>
          </p:nvPr>
        </p:nvSpPr>
        <p:spPr>
          <a:xfrm>
            <a:off x="278297" y="850790"/>
            <a:ext cx="4293704" cy="3806692"/>
          </a:xfrm>
          <a:prstGeom prst="rect">
            <a:avLst/>
          </a:prstGeom>
          <a:noFill/>
          <a:ln>
            <a:noFill/>
          </a:ln>
        </p:spPr>
        <p:txBody>
          <a:bodyPr spcFirstLastPara="1" wrap="square" lIns="92075" tIns="46025" rIns="92075" bIns="46025" anchor="t" anchorCtr="0">
            <a:noAutofit/>
          </a:bodyPr>
          <a:lstStyle>
            <a:lvl1pPr marL="457200" lvl="0" indent="-377190" algn="l">
              <a:spcBef>
                <a:spcPts val="360"/>
              </a:spcBef>
              <a:spcAft>
                <a:spcPts val="0"/>
              </a:spcAft>
              <a:buSzPts val="2340"/>
              <a:buChar char="▪"/>
              <a:defRPr sz="1800">
                <a:latin typeface="Corbel"/>
                <a:ea typeface="Corbel"/>
                <a:cs typeface="Corbel"/>
                <a:sym typeface="Corbel"/>
              </a:defRPr>
            </a:lvl1pPr>
            <a:lvl2pPr marL="914400" lvl="1" indent="-330200" algn="l">
              <a:spcBef>
                <a:spcPts val="320"/>
              </a:spcBef>
              <a:spcAft>
                <a:spcPts val="0"/>
              </a:spcAft>
              <a:buSzPts val="1600"/>
              <a:buChar char="4"/>
              <a:defRPr sz="1600">
                <a:latin typeface="Corbel"/>
                <a:ea typeface="Corbel"/>
                <a:cs typeface="Corbel"/>
                <a:sym typeface="Corbel"/>
              </a:defRPr>
            </a:lvl2pPr>
            <a:lvl3pPr marL="1371600" lvl="2" indent="-317500" algn="l">
              <a:spcBef>
                <a:spcPts val="280"/>
              </a:spcBef>
              <a:spcAft>
                <a:spcPts val="0"/>
              </a:spcAft>
              <a:buSzPts val="1400"/>
              <a:buChar char="⬥"/>
              <a:defRPr sz="1400">
                <a:latin typeface="Corbel"/>
                <a:ea typeface="Corbel"/>
                <a:cs typeface="Corbel"/>
                <a:sym typeface="Corbel"/>
              </a:defRPr>
            </a:lvl3pPr>
            <a:lvl4pPr marL="1828800" lvl="3" indent="-289560" algn="l">
              <a:spcBef>
                <a:spcPts val="240"/>
              </a:spcBef>
              <a:spcAft>
                <a:spcPts val="0"/>
              </a:spcAft>
              <a:buSzPts val="960"/>
              <a:buFont typeface="Corbel"/>
              <a:buChar char="•"/>
              <a:defRPr sz="1200">
                <a:latin typeface="Corbel"/>
                <a:ea typeface="Corbel"/>
                <a:cs typeface="Corbel"/>
                <a:sym typeface="Corbel"/>
              </a:defRPr>
            </a:lvl4pPr>
            <a:lvl5pPr marL="2286000" lvl="4" indent="-304800" algn="l">
              <a:spcBef>
                <a:spcPts val="240"/>
              </a:spcBef>
              <a:spcAft>
                <a:spcPts val="0"/>
              </a:spcAft>
              <a:buSzPts val="1200"/>
              <a:buFont typeface="Corbel"/>
              <a:buChar char="-"/>
              <a:defRPr sz="1200">
                <a:latin typeface="Corbel"/>
                <a:ea typeface="Corbel"/>
                <a:cs typeface="Corbel"/>
                <a:sym typeface="Corbe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06" name="Google Shape;106;p124"/>
          <p:cNvSpPr txBox="1">
            <a:spLocks noGrp="1"/>
          </p:cNvSpPr>
          <p:nvPr>
            <p:ph type="body" idx="2"/>
          </p:nvPr>
        </p:nvSpPr>
        <p:spPr>
          <a:xfrm>
            <a:off x="4631633" y="850790"/>
            <a:ext cx="4234071" cy="3806692"/>
          </a:xfrm>
          <a:prstGeom prst="rect">
            <a:avLst/>
          </a:prstGeom>
          <a:noFill/>
          <a:ln>
            <a:noFill/>
          </a:ln>
        </p:spPr>
        <p:txBody>
          <a:bodyPr spcFirstLastPara="1" wrap="square" lIns="92075" tIns="46025" rIns="92075" bIns="46025" anchor="t" anchorCtr="0">
            <a:noAutofit/>
          </a:bodyPr>
          <a:lstStyle>
            <a:lvl1pPr marL="457200" lvl="0" indent="-377190" algn="l">
              <a:spcBef>
                <a:spcPts val="360"/>
              </a:spcBef>
              <a:spcAft>
                <a:spcPts val="0"/>
              </a:spcAft>
              <a:buSzPts val="2340"/>
              <a:buChar char="▪"/>
              <a:defRPr sz="1800">
                <a:latin typeface="Corbel"/>
                <a:ea typeface="Corbel"/>
                <a:cs typeface="Corbel"/>
                <a:sym typeface="Corbel"/>
              </a:defRPr>
            </a:lvl1pPr>
            <a:lvl2pPr marL="914400" lvl="1" indent="-330200" algn="l">
              <a:spcBef>
                <a:spcPts val="320"/>
              </a:spcBef>
              <a:spcAft>
                <a:spcPts val="0"/>
              </a:spcAft>
              <a:buSzPts val="1600"/>
              <a:buChar char="4"/>
              <a:defRPr sz="1600">
                <a:latin typeface="Corbel"/>
                <a:ea typeface="Corbel"/>
                <a:cs typeface="Corbel"/>
                <a:sym typeface="Corbel"/>
              </a:defRPr>
            </a:lvl2pPr>
            <a:lvl3pPr marL="1371600" lvl="2" indent="-317500" algn="l">
              <a:spcBef>
                <a:spcPts val="280"/>
              </a:spcBef>
              <a:spcAft>
                <a:spcPts val="0"/>
              </a:spcAft>
              <a:buSzPts val="1400"/>
              <a:buChar char="⬥"/>
              <a:defRPr sz="1400">
                <a:latin typeface="Corbel"/>
                <a:ea typeface="Corbel"/>
                <a:cs typeface="Corbel"/>
                <a:sym typeface="Corbel"/>
              </a:defRPr>
            </a:lvl3pPr>
            <a:lvl4pPr marL="1828800" lvl="3" indent="-289560" algn="l">
              <a:spcBef>
                <a:spcPts val="240"/>
              </a:spcBef>
              <a:spcAft>
                <a:spcPts val="0"/>
              </a:spcAft>
              <a:buSzPts val="960"/>
              <a:buFont typeface="Corbel"/>
              <a:buChar char="•"/>
              <a:defRPr sz="1200">
                <a:latin typeface="Corbel"/>
                <a:ea typeface="Corbel"/>
                <a:cs typeface="Corbel"/>
                <a:sym typeface="Corbel"/>
              </a:defRPr>
            </a:lvl4pPr>
            <a:lvl5pPr marL="2286000" lvl="4" indent="-304800" algn="l">
              <a:spcBef>
                <a:spcPts val="240"/>
              </a:spcBef>
              <a:spcAft>
                <a:spcPts val="0"/>
              </a:spcAft>
              <a:buSzPts val="1200"/>
              <a:buFont typeface="Corbel"/>
              <a:buChar char="-"/>
              <a:defRPr sz="1200">
                <a:latin typeface="Corbel"/>
                <a:ea typeface="Corbel"/>
                <a:cs typeface="Corbel"/>
                <a:sym typeface="Corbe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07" name="Google Shape;107;p124"/>
          <p:cNvSpPr txBox="1">
            <a:spLocks noGrp="1"/>
          </p:cNvSpPr>
          <p:nvPr>
            <p:ph type="sldNum" idx="12"/>
          </p:nvPr>
        </p:nvSpPr>
        <p:spPr>
          <a:xfrm>
            <a:off x="5041900" y="4800600"/>
            <a:ext cx="1905000" cy="342900"/>
          </a:xfrm>
          <a:prstGeom prst="rect">
            <a:avLst/>
          </a:prstGeom>
          <a:noFill/>
          <a:ln>
            <a:noFill/>
          </a:ln>
        </p:spPr>
        <p:txBody>
          <a:bodyPr spcFirstLastPara="1" wrap="square" lIns="36000" tIns="18000" rIns="36000" bIns="18000" anchor="ctr" anchorCtr="0">
            <a:noAutofit/>
          </a:bodyPr>
          <a:lstStyle>
            <a:lvl1pPr marL="0" marR="0" lvl="0"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1pPr>
            <a:lvl2pPr marL="0" marR="0" lvl="1"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2pPr>
            <a:lvl3pPr marL="0" marR="0" lvl="2"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3pPr>
            <a:lvl4pPr marL="0" marR="0" lvl="3"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4pPr>
            <a:lvl5pPr marL="0" marR="0" lvl="4"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5pPr>
            <a:lvl6pPr marL="0" marR="0" lvl="5"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6pPr>
            <a:lvl7pPr marL="0" marR="0" lvl="6"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7pPr>
            <a:lvl8pPr marL="0" marR="0" lvl="7"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8pPr>
            <a:lvl9pPr marL="0" marR="0" lvl="8"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9pPr>
          </a:lstStyle>
          <a:p>
            <a:pPr marL="0" lvl="0" indent="0" algn="r" rtl="0">
              <a:spcBef>
                <a:spcPts val="0"/>
              </a:spcBef>
              <a:spcAft>
                <a:spcPts val="0"/>
              </a:spcAft>
              <a:buNone/>
            </a:pPr>
            <a:fld id="{00000000-1234-1234-1234-123412341234}" type="slidenum">
              <a:rPr lang="en-US"/>
              <a:t>‹#›</a:t>
            </a:fld>
            <a:endParaRPr/>
          </a:p>
        </p:txBody>
      </p:sp>
      <p:sp>
        <p:nvSpPr>
          <p:cNvPr id="108" name="Google Shape;108;p124"/>
          <p:cNvSpPr txBox="1">
            <a:spLocks noGrp="1"/>
          </p:cNvSpPr>
          <p:nvPr>
            <p:ph type="title"/>
          </p:nvPr>
        </p:nvSpPr>
        <p:spPr>
          <a:xfrm>
            <a:off x="1270704" y="0"/>
            <a:ext cx="7873295" cy="684000"/>
          </a:xfrm>
          <a:prstGeom prst="rect">
            <a:avLst/>
          </a:prstGeom>
          <a:solidFill>
            <a:srgbClr val="008FB4"/>
          </a:solidFill>
          <a:ln>
            <a:noFill/>
          </a:ln>
        </p:spPr>
        <p:txBody>
          <a:bodyPr spcFirstLastPara="1" wrap="square" lIns="92075" tIns="18000" rIns="92075" bIns="180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Vergleich">
  <p:cSld name="Vergleich">
    <p:spTree>
      <p:nvGrpSpPr>
        <p:cNvPr id="1" name="Shape 109"/>
        <p:cNvGrpSpPr/>
        <p:nvPr/>
      </p:nvGrpSpPr>
      <p:grpSpPr>
        <a:xfrm>
          <a:off x="0" y="0"/>
          <a:ext cx="0" cy="0"/>
          <a:chOff x="0" y="0"/>
          <a:chExt cx="0" cy="0"/>
        </a:xfrm>
      </p:grpSpPr>
      <p:sp>
        <p:nvSpPr>
          <p:cNvPr id="110" name="Google Shape;110;p125"/>
          <p:cNvSpPr txBox="1">
            <a:spLocks noGrp="1"/>
          </p:cNvSpPr>
          <p:nvPr>
            <p:ph type="body" idx="1"/>
          </p:nvPr>
        </p:nvSpPr>
        <p:spPr>
          <a:xfrm>
            <a:off x="630239" y="930343"/>
            <a:ext cx="3868737" cy="540648"/>
          </a:xfrm>
          <a:prstGeom prst="rect">
            <a:avLst/>
          </a:prstGeom>
          <a:noFill/>
          <a:ln>
            <a:noFill/>
          </a:ln>
        </p:spPr>
        <p:txBody>
          <a:bodyPr spcFirstLastPara="1" wrap="square" lIns="92075" tIns="46025" rIns="92075" bIns="46025" anchor="b" anchorCtr="0">
            <a:noAutofit/>
          </a:bodyPr>
          <a:lstStyle>
            <a:lvl1pPr marL="457200" lvl="0" indent="-228600" algn="l">
              <a:spcBef>
                <a:spcPts val="400"/>
              </a:spcBef>
              <a:spcAft>
                <a:spcPts val="0"/>
              </a:spcAft>
              <a:buSzPts val="2600"/>
              <a:buNone/>
              <a:defRPr sz="2000" b="1">
                <a:latin typeface="Corbel"/>
                <a:ea typeface="Corbel"/>
                <a:cs typeface="Corbel"/>
                <a:sym typeface="Corbel"/>
              </a:defRPr>
            </a:lvl1pPr>
            <a:lvl2pPr marL="914400" lvl="1" indent="-228600" algn="l">
              <a:spcBef>
                <a:spcPts val="400"/>
              </a:spcBef>
              <a:spcAft>
                <a:spcPts val="0"/>
              </a:spcAft>
              <a:buSzPts val="2000"/>
              <a:buNone/>
              <a:defRPr sz="2000" b="1"/>
            </a:lvl2pPr>
            <a:lvl3pPr marL="1371600" lvl="2" indent="-228600" algn="l">
              <a:spcBef>
                <a:spcPts val="360"/>
              </a:spcBef>
              <a:spcAft>
                <a:spcPts val="0"/>
              </a:spcAft>
              <a:buSzPts val="1800"/>
              <a:buNone/>
              <a:defRPr sz="1800" b="1"/>
            </a:lvl3pPr>
            <a:lvl4pPr marL="1828800" lvl="3" indent="-228600" algn="l">
              <a:spcBef>
                <a:spcPts val="320"/>
              </a:spcBef>
              <a:spcAft>
                <a:spcPts val="0"/>
              </a:spcAft>
              <a:buSzPts val="1280"/>
              <a:buFont typeface="Corbel"/>
              <a:buNone/>
              <a:defRPr sz="1600" b="1"/>
            </a:lvl4pPr>
            <a:lvl5pPr marL="2286000" lvl="4" indent="-228600" algn="l">
              <a:spcBef>
                <a:spcPts val="320"/>
              </a:spcBef>
              <a:spcAft>
                <a:spcPts val="0"/>
              </a:spcAft>
              <a:buSzPts val="1600"/>
              <a:buFont typeface="Corbel"/>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111" name="Google Shape;111;p125"/>
          <p:cNvSpPr txBox="1">
            <a:spLocks noGrp="1"/>
          </p:cNvSpPr>
          <p:nvPr>
            <p:ph type="body" idx="2"/>
          </p:nvPr>
        </p:nvSpPr>
        <p:spPr>
          <a:xfrm>
            <a:off x="630239" y="1548277"/>
            <a:ext cx="3868737" cy="3015772"/>
          </a:xfrm>
          <a:prstGeom prst="rect">
            <a:avLst/>
          </a:prstGeom>
          <a:noFill/>
          <a:ln>
            <a:noFill/>
          </a:ln>
        </p:spPr>
        <p:txBody>
          <a:bodyPr spcFirstLastPara="1" wrap="square" lIns="92075" tIns="46025" rIns="92075" bIns="46025" anchor="t" anchorCtr="0">
            <a:noAutofit/>
          </a:bodyPr>
          <a:lstStyle>
            <a:lvl1pPr marL="457200" lvl="0" indent="-360680" algn="l">
              <a:spcBef>
                <a:spcPts val="320"/>
              </a:spcBef>
              <a:spcAft>
                <a:spcPts val="0"/>
              </a:spcAft>
              <a:buSzPts val="2080"/>
              <a:buChar char="▪"/>
              <a:defRPr sz="1600">
                <a:latin typeface="Corbel"/>
                <a:ea typeface="Corbel"/>
                <a:cs typeface="Corbel"/>
                <a:sym typeface="Corbel"/>
              </a:defRPr>
            </a:lvl1pPr>
            <a:lvl2pPr marL="914400" lvl="1" indent="-317500" algn="l">
              <a:spcBef>
                <a:spcPts val="280"/>
              </a:spcBef>
              <a:spcAft>
                <a:spcPts val="0"/>
              </a:spcAft>
              <a:buSzPts val="1400"/>
              <a:buChar char="4"/>
              <a:defRPr sz="1400">
                <a:latin typeface="Corbel"/>
                <a:ea typeface="Corbel"/>
                <a:cs typeface="Corbel"/>
                <a:sym typeface="Corbel"/>
              </a:defRPr>
            </a:lvl2pPr>
            <a:lvl3pPr marL="1371600" lvl="2" indent="-304800" algn="l">
              <a:spcBef>
                <a:spcPts val="240"/>
              </a:spcBef>
              <a:spcAft>
                <a:spcPts val="0"/>
              </a:spcAft>
              <a:buSzPts val="1200"/>
              <a:buChar char="⬥"/>
              <a:defRPr sz="1200">
                <a:latin typeface="Corbel"/>
                <a:ea typeface="Corbel"/>
                <a:cs typeface="Corbel"/>
                <a:sym typeface="Corbel"/>
              </a:defRPr>
            </a:lvl3pPr>
            <a:lvl4pPr marL="1828800" lvl="3" indent="-284480" algn="l">
              <a:spcBef>
                <a:spcPts val="220"/>
              </a:spcBef>
              <a:spcAft>
                <a:spcPts val="0"/>
              </a:spcAft>
              <a:buSzPts val="880"/>
              <a:buFont typeface="Corbel"/>
              <a:buChar char="•"/>
              <a:defRPr sz="1100">
                <a:latin typeface="Corbel"/>
                <a:ea typeface="Corbel"/>
                <a:cs typeface="Corbel"/>
                <a:sym typeface="Corbel"/>
              </a:defRPr>
            </a:lvl4pPr>
            <a:lvl5pPr marL="2286000" lvl="4" indent="-298450" algn="l">
              <a:spcBef>
                <a:spcPts val="220"/>
              </a:spcBef>
              <a:spcAft>
                <a:spcPts val="0"/>
              </a:spcAft>
              <a:buSzPts val="1100"/>
              <a:buFont typeface="Corbel"/>
              <a:buChar char="-"/>
              <a:defRPr sz="1100">
                <a:latin typeface="Corbel"/>
                <a:ea typeface="Corbel"/>
                <a:cs typeface="Corbel"/>
                <a:sym typeface="Corbe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12" name="Google Shape;112;p125"/>
          <p:cNvSpPr txBox="1">
            <a:spLocks noGrp="1"/>
          </p:cNvSpPr>
          <p:nvPr>
            <p:ph type="body" idx="3"/>
          </p:nvPr>
        </p:nvSpPr>
        <p:spPr>
          <a:xfrm>
            <a:off x="4629150" y="930343"/>
            <a:ext cx="3887788" cy="540648"/>
          </a:xfrm>
          <a:prstGeom prst="rect">
            <a:avLst/>
          </a:prstGeom>
          <a:noFill/>
          <a:ln>
            <a:noFill/>
          </a:ln>
        </p:spPr>
        <p:txBody>
          <a:bodyPr spcFirstLastPara="1" wrap="square" lIns="92075" tIns="46025" rIns="92075" bIns="46025" anchor="b" anchorCtr="0">
            <a:noAutofit/>
          </a:bodyPr>
          <a:lstStyle>
            <a:lvl1pPr marL="457200" lvl="0" indent="-228600" algn="l">
              <a:spcBef>
                <a:spcPts val="400"/>
              </a:spcBef>
              <a:spcAft>
                <a:spcPts val="0"/>
              </a:spcAft>
              <a:buSzPts val="2600"/>
              <a:buNone/>
              <a:defRPr sz="2000" b="1">
                <a:latin typeface="Corbel"/>
                <a:ea typeface="Corbel"/>
                <a:cs typeface="Corbel"/>
                <a:sym typeface="Corbel"/>
              </a:defRPr>
            </a:lvl1pPr>
            <a:lvl2pPr marL="914400" lvl="1" indent="-228600" algn="l">
              <a:spcBef>
                <a:spcPts val="400"/>
              </a:spcBef>
              <a:spcAft>
                <a:spcPts val="0"/>
              </a:spcAft>
              <a:buSzPts val="2000"/>
              <a:buNone/>
              <a:defRPr sz="2000" b="1"/>
            </a:lvl2pPr>
            <a:lvl3pPr marL="1371600" lvl="2" indent="-228600" algn="l">
              <a:spcBef>
                <a:spcPts val="360"/>
              </a:spcBef>
              <a:spcAft>
                <a:spcPts val="0"/>
              </a:spcAft>
              <a:buSzPts val="1800"/>
              <a:buNone/>
              <a:defRPr sz="1800" b="1"/>
            </a:lvl3pPr>
            <a:lvl4pPr marL="1828800" lvl="3" indent="-228600" algn="l">
              <a:spcBef>
                <a:spcPts val="320"/>
              </a:spcBef>
              <a:spcAft>
                <a:spcPts val="0"/>
              </a:spcAft>
              <a:buSzPts val="1280"/>
              <a:buFont typeface="Corbel"/>
              <a:buNone/>
              <a:defRPr sz="1600" b="1"/>
            </a:lvl4pPr>
            <a:lvl5pPr marL="2286000" lvl="4" indent="-228600" algn="l">
              <a:spcBef>
                <a:spcPts val="320"/>
              </a:spcBef>
              <a:spcAft>
                <a:spcPts val="0"/>
              </a:spcAft>
              <a:buSzPts val="1600"/>
              <a:buFont typeface="Corbel"/>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113" name="Google Shape;113;p125"/>
          <p:cNvSpPr txBox="1">
            <a:spLocks noGrp="1"/>
          </p:cNvSpPr>
          <p:nvPr>
            <p:ph type="body" idx="4"/>
          </p:nvPr>
        </p:nvSpPr>
        <p:spPr>
          <a:xfrm>
            <a:off x="4629150" y="1548277"/>
            <a:ext cx="3887788" cy="3015772"/>
          </a:xfrm>
          <a:prstGeom prst="rect">
            <a:avLst/>
          </a:prstGeom>
          <a:noFill/>
          <a:ln>
            <a:noFill/>
          </a:ln>
        </p:spPr>
        <p:txBody>
          <a:bodyPr spcFirstLastPara="1" wrap="square" lIns="92075" tIns="46025" rIns="92075" bIns="46025" anchor="t" anchorCtr="0">
            <a:noAutofit/>
          </a:bodyPr>
          <a:lstStyle>
            <a:lvl1pPr marL="457200" lvl="0" indent="-360680" algn="l">
              <a:spcBef>
                <a:spcPts val="320"/>
              </a:spcBef>
              <a:spcAft>
                <a:spcPts val="0"/>
              </a:spcAft>
              <a:buSzPts val="2080"/>
              <a:buChar char="▪"/>
              <a:defRPr sz="1600">
                <a:latin typeface="Corbel"/>
                <a:ea typeface="Corbel"/>
                <a:cs typeface="Corbel"/>
                <a:sym typeface="Corbel"/>
              </a:defRPr>
            </a:lvl1pPr>
            <a:lvl2pPr marL="914400" lvl="1" indent="-317500" algn="l">
              <a:spcBef>
                <a:spcPts val="280"/>
              </a:spcBef>
              <a:spcAft>
                <a:spcPts val="0"/>
              </a:spcAft>
              <a:buSzPts val="1400"/>
              <a:buChar char="4"/>
              <a:defRPr sz="1400">
                <a:latin typeface="Corbel"/>
                <a:ea typeface="Corbel"/>
                <a:cs typeface="Corbel"/>
                <a:sym typeface="Corbel"/>
              </a:defRPr>
            </a:lvl2pPr>
            <a:lvl3pPr marL="1371600" lvl="2" indent="-304800" algn="l">
              <a:spcBef>
                <a:spcPts val="240"/>
              </a:spcBef>
              <a:spcAft>
                <a:spcPts val="0"/>
              </a:spcAft>
              <a:buSzPts val="1200"/>
              <a:buChar char="⬥"/>
              <a:defRPr sz="1200">
                <a:latin typeface="Corbel"/>
                <a:ea typeface="Corbel"/>
                <a:cs typeface="Corbel"/>
                <a:sym typeface="Corbel"/>
              </a:defRPr>
            </a:lvl3pPr>
            <a:lvl4pPr marL="1828800" lvl="3" indent="-284480" algn="l">
              <a:spcBef>
                <a:spcPts val="220"/>
              </a:spcBef>
              <a:spcAft>
                <a:spcPts val="0"/>
              </a:spcAft>
              <a:buSzPts val="880"/>
              <a:buFont typeface="Corbel"/>
              <a:buChar char="•"/>
              <a:defRPr sz="1100">
                <a:latin typeface="Corbel"/>
                <a:ea typeface="Corbel"/>
                <a:cs typeface="Corbel"/>
                <a:sym typeface="Corbel"/>
              </a:defRPr>
            </a:lvl4pPr>
            <a:lvl5pPr marL="2286000" lvl="4" indent="-298450" algn="l">
              <a:spcBef>
                <a:spcPts val="220"/>
              </a:spcBef>
              <a:spcAft>
                <a:spcPts val="0"/>
              </a:spcAft>
              <a:buSzPts val="1100"/>
              <a:buFont typeface="Corbel"/>
              <a:buChar char="-"/>
              <a:defRPr sz="1100">
                <a:latin typeface="Corbel"/>
                <a:ea typeface="Corbel"/>
                <a:cs typeface="Corbel"/>
                <a:sym typeface="Corbe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14" name="Google Shape;114;p125"/>
          <p:cNvSpPr txBox="1">
            <a:spLocks noGrp="1"/>
          </p:cNvSpPr>
          <p:nvPr>
            <p:ph type="sldNum" idx="12"/>
          </p:nvPr>
        </p:nvSpPr>
        <p:spPr>
          <a:xfrm>
            <a:off x="5041900" y="4800600"/>
            <a:ext cx="1905000" cy="342900"/>
          </a:xfrm>
          <a:prstGeom prst="rect">
            <a:avLst/>
          </a:prstGeom>
          <a:noFill/>
          <a:ln>
            <a:noFill/>
          </a:ln>
        </p:spPr>
        <p:txBody>
          <a:bodyPr spcFirstLastPara="1" wrap="square" lIns="36000" tIns="18000" rIns="36000" bIns="18000" anchor="ctr" anchorCtr="0">
            <a:noAutofit/>
          </a:bodyPr>
          <a:lstStyle>
            <a:lvl1pPr marL="0" marR="0" lvl="0"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1pPr>
            <a:lvl2pPr marL="0" marR="0" lvl="1"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2pPr>
            <a:lvl3pPr marL="0" marR="0" lvl="2"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3pPr>
            <a:lvl4pPr marL="0" marR="0" lvl="3"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4pPr>
            <a:lvl5pPr marL="0" marR="0" lvl="4"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5pPr>
            <a:lvl6pPr marL="0" marR="0" lvl="5"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6pPr>
            <a:lvl7pPr marL="0" marR="0" lvl="6"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7pPr>
            <a:lvl8pPr marL="0" marR="0" lvl="7"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8pPr>
            <a:lvl9pPr marL="0" marR="0" lvl="8"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9pPr>
          </a:lstStyle>
          <a:p>
            <a:pPr marL="0" lvl="0" indent="0" algn="r" rtl="0">
              <a:spcBef>
                <a:spcPts val="0"/>
              </a:spcBef>
              <a:spcAft>
                <a:spcPts val="0"/>
              </a:spcAft>
              <a:buNone/>
            </a:pPr>
            <a:fld id="{00000000-1234-1234-1234-123412341234}" type="slidenum">
              <a:rPr lang="en-US"/>
              <a:t>‹#›</a:t>
            </a:fld>
            <a:endParaRPr/>
          </a:p>
        </p:txBody>
      </p:sp>
      <p:sp>
        <p:nvSpPr>
          <p:cNvPr id="115" name="Google Shape;115;p125"/>
          <p:cNvSpPr txBox="1">
            <a:spLocks noGrp="1"/>
          </p:cNvSpPr>
          <p:nvPr>
            <p:ph type="title"/>
          </p:nvPr>
        </p:nvSpPr>
        <p:spPr>
          <a:xfrm>
            <a:off x="1270704" y="0"/>
            <a:ext cx="7873295" cy="684000"/>
          </a:xfrm>
          <a:prstGeom prst="rect">
            <a:avLst/>
          </a:prstGeom>
          <a:solidFill>
            <a:srgbClr val="008FB4"/>
          </a:solidFill>
          <a:ln>
            <a:noFill/>
          </a:ln>
        </p:spPr>
        <p:txBody>
          <a:bodyPr spcFirstLastPara="1" wrap="square" lIns="92075" tIns="18000" rIns="92075" bIns="180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Leer" type="blank">
  <p:cSld name="BLANK">
    <p:spTree>
      <p:nvGrpSpPr>
        <p:cNvPr id="1" name="Shape 116"/>
        <p:cNvGrpSpPr/>
        <p:nvPr/>
      </p:nvGrpSpPr>
      <p:grpSpPr>
        <a:xfrm>
          <a:off x="0" y="0"/>
          <a:ext cx="0" cy="0"/>
          <a:chOff x="0" y="0"/>
          <a:chExt cx="0" cy="0"/>
        </a:xfrm>
      </p:grpSpPr>
      <p:sp>
        <p:nvSpPr>
          <p:cNvPr id="117" name="Google Shape;117;p126"/>
          <p:cNvSpPr txBox="1">
            <a:spLocks noGrp="1"/>
          </p:cNvSpPr>
          <p:nvPr>
            <p:ph type="sldNum" idx="12"/>
          </p:nvPr>
        </p:nvSpPr>
        <p:spPr>
          <a:xfrm>
            <a:off x="5041900" y="4800600"/>
            <a:ext cx="1905000" cy="342900"/>
          </a:xfrm>
          <a:prstGeom prst="rect">
            <a:avLst/>
          </a:prstGeom>
          <a:noFill/>
          <a:ln>
            <a:noFill/>
          </a:ln>
        </p:spPr>
        <p:txBody>
          <a:bodyPr spcFirstLastPara="1" wrap="square" lIns="36000" tIns="18000" rIns="36000" bIns="18000" anchor="ctr" anchorCtr="0">
            <a:noAutofit/>
          </a:bodyPr>
          <a:lstStyle>
            <a:lvl1pPr marL="0" marR="0" lvl="0"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1pPr>
            <a:lvl2pPr marL="0" marR="0" lvl="1"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2pPr>
            <a:lvl3pPr marL="0" marR="0" lvl="2"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3pPr>
            <a:lvl4pPr marL="0" marR="0" lvl="3"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4pPr>
            <a:lvl5pPr marL="0" marR="0" lvl="4"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5pPr>
            <a:lvl6pPr marL="0" marR="0" lvl="5"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6pPr>
            <a:lvl7pPr marL="0" marR="0" lvl="6"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7pPr>
            <a:lvl8pPr marL="0" marR="0" lvl="7"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8pPr>
            <a:lvl9pPr marL="0" marR="0" lvl="8"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Inhalt mit Überschrift">
  <p:cSld name="Inhalt mit Überschrift">
    <p:spTree>
      <p:nvGrpSpPr>
        <p:cNvPr id="1" name="Shape 118"/>
        <p:cNvGrpSpPr/>
        <p:nvPr/>
      </p:nvGrpSpPr>
      <p:grpSpPr>
        <a:xfrm>
          <a:off x="0" y="0"/>
          <a:ext cx="0" cy="0"/>
          <a:chOff x="0" y="0"/>
          <a:chExt cx="0" cy="0"/>
        </a:xfrm>
      </p:grpSpPr>
      <p:sp>
        <p:nvSpPr>
          <p:cNvPr id="119" name="Google Shape;119;p127"/>
          <p:cNvSpPr txBox="1">
            <a:spLocks noGrp="1"/>
          </p:cNvSpPr>
          <p:nvPr>
            <p:ph type="body" idx="1"/>
          </p:nvPr>
        </p:nvSpPr>
        <p:spPr>
          <a:xfrm>
            <a:off x="3935915" y="1042452"/>
            <a:ext cx="4629150" cy="3655219"/>
          </a:xfrm>
          <a:prstGeom prst="rect">
            <a:avLst/>
          </a:prstGeom>
          <a:noFill/>
          <a:ln>
            <a:noFill/>
          </a:ln>
        </p:spPr>
        <p:txBody>
          <a:bodyPr spcFirstLastPara="1" wrap="square" lIns="92075" tIns="46025" rIns="92075" bIns="46025" anchor="t" anchorCtr="0">
            <a:noAutofit/>
          </a:bodyPr>
          <a:lstStyle>
            <a:lvl1pPr marL="457200" lvl="0" indent="-393700" algn="l">
              <a:spcBef>
                <a:spcPts val="400"/>
              </a:spcBef>
              <a:spcAft>
                <a:spcPts val="0"/>
              </a:spcAft>
              <a:buSzPts val="2600"/>
              <a:buChar char="▪"/>
              <a:defRPr sz="2000">
                <a:latin typeface="Corbel"/>
                <a:ea typeface="Corbel"/>
                <a:cs typeface="Corbel"/>
                <a:sym typeface="Corbel"/>
              </a:defRPr>
            </a:lvl1pPr>
            <a:lvl2pPr marL="914400" lvl="1" indent="-342900" algn="l">
              <a:spcBef>
                <a:spcPts val="360"/>
              </a:spcBef>
              <a:spcAft>
                <a:spcPts val="0"/>
              </a:spcAft>
              <a:buSzPts val="1800"/>
              <a:buChar char="4"/>
              <a:defRPr sz="1800">
                <a:latin typeface="Corbel"/>
                <a:ea typeface="Corbel"/>
                <a:cs typeface="Corbel"/>
                <a:sym typeface="Corbel"/>
              </a:defRPr>
            </a:lvl2pPr>
            <a:lvl3pPr marL="1371600" lvl="2" indent="-330200" algn="l">
              <a:spcBef>
                <a:spcPts val="320"/>
              </a:spcBef>
              <a:spcAft>
                <a:spcPts val="0"/>
              </a:spcAft>
              <a:buSzPts val="1600"/>
              <a:buChar char="⬥"/>
              <a:defRPr sz="1600">
                <a:latin typeface="Corbel"/>
                <a:ea typeface="Corbel"/>
                <a:cs typeface="Corbel"/>
                <a:sym typeface="Corbel"/>
              </a:defRPr>
            </a:lvl3pPr>
            <a:lvl4pPr marL="1828800" lvl="3" indent="-299719" algn="l">
              <a:spcBef>
                <a:spcPts val="280"/>
              </a:spcBef>
              <a:spcAft>
                <a:spcPts val="0"/>
              </a:spcAft>
              <a:buSzPts val="1120"/>
              <a:buFont typeface="Corbel"/>
              <a:buChar char="•"/>
              <a:defRPr sz="1400">
                <a:latin typeface="Corbel"/>
                <a:ea typeface="Corbel"/>
                <a:cs typeface="Corbel"/>
                <a:sym typeface="Corbel"/>
              </a:defRPr>
            </a:lvl4pPr>
            <a:lvl5pPr marL="2286000" lvl="4" indent="-317500" algn="l">
              <a:spcBef>
                <a:spcPts val="280"/>
              </a:spcBef>
              <a:spcAft>
                <a:spcPts val="0"/>
              </a:spcAft>
              <a:buSzPts val="1400"/>
              <a:buFont typeface="Corbel"/>
              <a:buChar char="-"/>
              <a:defRPr sz="1400">
                <a:latin typeface="Corbel"/>
                <a:ea typeface="Corbel"/>
                <a:cs typeface="Corbel"/>
                <a:sym typeface="Corbel"/>
              </a:defRPr>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120" name="Google Shape;120;p127"/>
          <p:cNvSpPr txBox="1">
            <a:spLocks noGrp="1"/>
          </p:cNvSpPr>
          <p:nvPr>
            <p:ph type="body" idx="2"/>
          </p:nvPr>
        </p:nvSpPr>
        <p:spPr>
          <a:xfrm>
            <a:off x="630239" y="1036903"/>
            <a:ext cx="2949575" cy="3364838"/>
          </a:xfrm>
          <a:prstGeom prst="rect">
            <a:avLst/>
          </a:prstGeom>
          <a:noFill/>
          <a:ln>
            <a:noFill/>
          </a:ln>
        </p:spPr>
        <p:txBody>
          <a:bodyPr spcFirstLastPara="1" wrap="square" lIns="92075" tIns="46025" rIns="92075" bIns="46025" anchor="t" anchorCtr="0">
            <a:noAutofit/>
          </a:bodyPr>
          <a:lstStyle>
            <a:lvl1pPr marL="457200" lvl="0" indent="-228600" algn="l">
              <a:spcBef>
                <a:spcPts val="320"/>
              </a:spcBef>
              <a:spcAft>
                <a:spcPts val="0"/>
              </a:spcAft>
              <a:buSzPts val="2080"/>
              <a:buNone/>
              <a:defRPr sz="1600">
                <a:latin typeface="Corbel"/>
                <a:ea typeface="Corbel"/>
                <a:cs typeface="Corbel"/>
                <a:sym typeface="Corbel"/>
              </a:defRPr>
            </a:lvl1pPr>
            <a:lvl2pPr marL="914400" lvl="1" indent="-228600" algn="l">
              <a:spcBef>
                <a:spcPts val="280"/>
              </a:spcBef>
              <a:spcAft>
                <a:spcPts val="0"/>
              </a:spcAft>
              <a:buSzPts val="1400"/>
              <a:buNone/>
              <a:defRPr sz="1400"/>
            </a:lvl2pPr>
            <a:lvl3pPr marL="1371600" lvl="2" indent="-228600" algn="l">
              <a:spcBef>
                <a:spcPts val="240"/>
              </a:spcBef>
              <a:spcAft>
                <a:spcPts val="0"/>
              </a:spcAft>
              <a:buSzPts val="1200"/>
              <a:buNone/>
              <a:defRPr sz="1200"/>
            </a:lvl3pPr>
            <a:lvl4pPr marL="1828800" lvl="3" indent="-228600" algn="l">
              <a:spcBef>
                <a:spcPts val="200"/>
              </a:spcBef>
              <a:spcAft>
                <a:spcPts val="0"/>
              </a:spcAft>
              <a:buSzPts val="800"/>
              <a:buFont typeface="Corbel"/>
              <a:buNone/>
              <a:defRPr sz="1000"/>
            </a:lvl4pPr>
            <a:lvl5pPr marL="2286000" lvl="4" indent="-228600" algn="l">
              <a:spcBef>
                <a:spcPts val="200"/>
              </a:spcBef>
              <a:spcAft>
                <a:spcPts val="0"/>
              </a:spcAft>
              <a:buSzPts val="1000"/>
              <a:buFont typeface="Corbel"/>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121" name="Google Shape;121;p127"/>
          <p:cNvSpPr txBox="1">
            <a:spLocks noGrp="1"/>
          </p:cNvSpPr>
          <p:nvPr>
            <p:ph type="sldNum" idx="12"/>
          </p:nvPr>
        </p:nvSpPr>
        <p:spPr>
          <a:xfrm>
            <a:off x="5041900" y="4800600"/>
            <a:ext cx="1905000" cy="342900"/>
          </a:xfrm>
          <a:prstGeom prst="rect">
            <a:avLst/>
          </a:prstGeom>
          <a:noFill/>
          <a:ln>
            <a:noFill/>
          </a:ln>
        </p:spPr>
        <p:txBody>
          <a:bodyPr spcFirstLastPara="1" wrap="square" lIns="36000" tIns="18000" rIns="36000" bIns="18000" anchor="ctr" anchorCtr="0">
            <a:noAutofit/>
          </a:bodyPr>
          <a:lstStyle>
            <a:lvl1pPr marL="0" marR="0" lvl="0"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1pPr>
            <a:lvl2pPr marL="0" marR="0" lvl="1"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2pPr>
            <a:lvl3pPr marL="0" marR="0" lvl="2"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3pPr>
            <a:lvl4pPr marL="0" marR="0" lvl="3"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4pPr>
            <a:lvl5pPr marL="0" marR="0" lvl="4"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5pPr>
            <a:lvl6pPr marL="0" marR="0" lvl="5"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6pPr>
            <a:lvl7pPr marL="0" marR="0" lvl="6"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7pPr>
            <a:lvl8pPr marL="0" marR="0" lvl="7"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8pPr>
            <a:lvl9pPr marL="0" marR="0" lvl="8"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9pPr>
          </a:lstStyle>
          <a:p>
            <a:pPr marL="0" lvl="0" indent="0" algn="r" rtl="0">
              <a:spcBef>
                <a:spcPts val="0"/>
              </a:spcBef>
              <a:spcAft>
                <a:spcPts val="0"/>
              </a:spcAft>
              <a:buNone/>
            </a:pPr>
            <a:fld id="{00000000-1234-1234-1234-123412341234}" type="slidenum">
              <a:rPr lang="en-US"/>
              <a:t>‹#›</a:t>
            </a:fld>
            <a:endParaRPr/>
          </a:p>
        </p:txBody>
      </p:sp>
      <p:sp>
        <p:nvSpPr>
          <p:cNvPr id="122" name="Google Shape;122;p127"/>
          <p:cNvSpPr txBox="1">
            <a:spLocks noGrp="1"/>
          </p:cNvSpPr>
          <p:nvPr>
            <p:ph type="title"/>
          </p:nvPr>
        </p:nvSpPr>
        <p:spPr>
          <a:xfrm>
            <a:off x="1270704" y="0"/>
            <a:ext cx="7873295" cy="684000"/>
          </a:xfrm>
          <a:prstGeom prst="rect">
            <a:avLst/>
          </a:prstGeom>
          <a:solidFill>
            <a:srgbClr val="008FB4"/>
          </a:solidFill>
          <a:ln>
            <a:noFill/>
          </a:ln>
        </p:spPr>
        <p:txBody>
          <a:bodyPr spcFirstLastPara="1" wrap="square" lIns="92075" tIns="18000" rIns="92075" bIns="180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1_Inhalt mit Überschrift">
  <p:cSld name="1_Inhalt mit Überschrift">
    <p:spTree>
      <p:nvGrpSpPr>
        <p:cNvPr id="1" name="Shape 123"/>
        <p:cNvGrpSpPr/>
        <p:nvPr/>
      </p:nvGrpSpPr>
      <p:grpSpPr>
        <a:xfrm>
          <a:off x="0" y="0"/>
          <a:ext cx="0" cy="0"/>
          <a:chOff x="0" y="0"/>
          <a:chExt cx="0" cy="0"/>
        </a:xfrm>
      </p:grpSpPr>
      <p:sp>
        <p:nvSpPr>
          <p:cNvPr id="124" name="Google Shape;124;p128"/>
          <p:cNvSpPr txBox="1">
            <a:spLocks noGrp="1"/>
          </p:cNvSpPr>
          <p:nvPr>
            <p:ph type="body" idx="1"/>
          </p:nvPr>
        </p:nvSpPr>
        <p:spPr>
          <a:xfrm>
            <a:off x="630239" y="1036903"/>
            <a:ext cx="2949575" cy="3364838"/>
          </a:xfrm>
          <a:prstGeom prst="rect">
            <a:avLst/>
          </a:prstGeom>
          <a:noFill/>
          <a:ln>
            <a:noFill/>
          </a:ln>
        </p:spPr>
        <p:txBody>
          <a:bodyPr spcFirstLastPara="1" wrap="square" lIns="92075" tIns="46025" rIns="92075" bIns="46025" anchor="t" anchorCtr="0">
            <a:noAutofit/>
          </a:bodyPr>
          <a:lstStyle>
            <a:lvl1pPr marL="457200" lvl="0" indent="-228600" algn="l">
              <a:spcBef>
                <a:spcPts val="320"/>
              </a:spcBef>
              <a:spcAft>
                <a:spcPts val="0"/>
              </a:spcAft>
              <a:buSzPts val="2080"/>
              <a:buNone/>
              <a:defRPr sz="1600">
                <a:latin typeface="Corbel"/>
                <a:ea typeface="Corbel"/>
                <a:cs typeface="Corbel"/>
                <a:sym typeface="Corbel"/>
              </a:defRPr>
            </a:lvl1pPr>
            <a:lvl2pPr marL="914400" lvl="1" indent="-228600" algn="l">
              <a:spcBef>
                <a:spcPts val="280"/>
              </a:spcBef>
              <a:spcAft>
                <a:spcPts val="0"/>
              </a:spcAft>
              <a:buSzPts val="1400"/>
              <a:buNone/>
              <a:defRPr sz="1400"/>
            </a:lvl2pPr>
            <a:lvl3pPr marL="1371600" lvl="2" indent="-228600" algn="l">
              <a:spcBef>
                <a:spcPts val="240"/>
              </a:spcBef>
              <a:spcAft>
                <a:spcPts val="0"/>
              </a:spcAft>
              <a:buSzPts val="1200"/>
              <a:buNone/>
              <a:defRPr sz="1200"/>
            </a:lvl3pPr>
            <a:lvl4pPr marL="1828800" lvl="3" indent="-228600" algn="l">
              <a:spcBef>
                <a:spcPts val="200"/>
              </a:spcBef>
              <a:spcAft>
                <a:spcPts val="0"/>
              </a:spcAft>
              <a:buSzPts val="800"/>
              <a:buFont typeface="Corbel"/>
              <a:buNone/>
              <a:defRPr sz="1000"/>
            </a:lvl4pPr>
            <a:lvl5pPr marL="2286000" lvl="4" indent="-228600" algn="l">
              <a:spcBef>
                <a:spcPts val="200"/>
              </a:spcBef>
              <a:spcAft>
                <a:spcPts val="0"/>
              </a:spcAft>
              <a:buSzPts val="1000"/>
              <a:buFont typeface="Corbel"/>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125" name="Google Shape;125;p128"/>
          <p:cNvSpPr txBox="1">
            <a:spLocks noGrp="1"/>
          </p:cNvSpPr>
          <p:nvPr>
            <p:ph type="sldNum" idx="12"/>
          </p:nvPr>
        </p:nvSpPr>
        <p:spPr>
          <a:xfrm>
            <a:off x="5041900" y="4800600"/>
            <a:ext cx="1905000" cy="342900"/>
          </a:xfrm>
          <a:prstGeom prst="rect">
            <a:avLst/>
          </a:prstGeom>
          <a:noFill/>
          <a:ln>
            <a:noFill/>
          </a:ln>
        </p:spPr>
        <p:txBody>
          <a:bodyPr spcFirstLastPara="1" wrap="square" lIns="36000" tIns="18000" rIns="36000" bIns="18000" anchor="ctr" anchorCtr="0">
            <a:noAutofit/>
          </a:bodyPr>
          <a:lstStyle>
            <a:lvl1pPr marL="0" marR="0" lvl="0"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1pPr>
            <a:lvl2pPr marL="0" marR="0" lvl="1"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2pPr>
            <a:lvl3pPr marL="0" marR="0" lvl="2"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3pPr>
            <a:lvl4pPr marL="0" marR="0" lvl="3"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4pPr>
            <a:lvl5pPr marL="0" marR="0" lvl="4"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5pPr>
            <a:lvl6pPr marL="0" marR="0" lvl="5"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6pPr>
            <a:lvl7pPr marL="0" marR="0" lvl="6"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7pPr>
            <a:lvl8pPr marL="0" marR="0" lvl="7"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8pPr>
            <a:lvl9pPr marL="0" marR="0" lvl="8"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9pPr>
          </a:lstStyle>
          <a:p>
            <a:pPr marL="0" lvl="0" indent="0" algn="r" rtl="0">
              <a:spcBef>
                <a:spcPts val="0"/>
              </a:spcBef>
              <a:spcAft>
                <a:spcPts val="0"/>
              </a:spcAft>
              <a:buNone/>
            </a:pPr>
            <a:fld id="{00000000-1234-1234-1234-123412341234}" type="slidenum">
              <a:rPr lang="en-US"/>
              <a:t>‹#›</a:t>
            </a:fld>
            <a:endParaRPr/>
          </a:p>
        </p:txBody>
      </p:sp>
      <p:sp>
        <p:nvSpPr>
          <p:cNvPr id="126" name="Google Shape;126;p128"/>
          <p:cNvSpPr>
            <a:spLocks noGrp="1"/>
          </p:cNvSpPr>
          <p:nvPr>
            <p:ph type="pic" idx="2"/>
          </p:nvPr>
        </p:nvSpPr>
        <p:spPr>
          <a:xfrm>
            <a:off x="3887788" y="1040185"/>
            <a:ext cx="4629150" cy="3355603"/>
          </a:xfrm>
          <a:prstGeom prst="rect">
            <a:avLst/>
          </a:prstGeom>
          <a:noFill/>
          <a:ln>
            <a:noFill/>
          </a:ln>
        </p:spPr>
      </p:sp>
      <p:sp>
        <p:nvSpPr>
          <p:cNvPr id="127" name="Google Shape;127;p128"/>
          <p:cNvSpPr txBox="1">
            <a:spLocks noGrp="1"/>
          </p:cNvSpPr>
          <p:nvPr>
            <p:ph type="title"/>
          </p:nvPr>
        </p:nvSpPr>
        <p:spPr>
          <a:xfrm>
            <a:off x="1270704" y="0"/>
            <a:ext cx="7873295" cy="684000"/>
          </a:xfrm>
          <a:prstGeom prst="rect">
            <a:avLst/>
          </a:prstGeom>
          <a:solidFill>
            <a:srgbClr val="008FB4"/>
          </a:solidFill>
          <a:ln>
            <a:noFill/>
          </a:ln>
        </p:spPr>
        <p:txBody>
          <a:bodyPr spcFirstLastPara="1" wrap="square" lIns="92075" tIns="18000" rIns="92075" bIns="180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Titel und vertikaler Text" type="vertTx">
  <p:cSld name="VERTICAL_TEXT">
    <p:spTree>
      <p:nvGrpSpPr>
        <p:cNvPr id="1" name="Shape 128"/>
        <p:cNvGrpSpPr/>
        <p:nvPr/>
      </p:nvGrpSpPr>
      <p:grpSpPr>
        <a:xfrm>
          <a:off x="0" y="0"/>
          <a:ext cx="0" cy="0"/>
          <a:chOff x="0" y="0"/>
          <a:chExt cx="0" cy="0"/>
        </a:xfrm>
      </p:grpSpPr>
      <p:sp>
        <p:nvSpPr>
          <p:cNvPr id="129" name="Google Shape;129;p129"/>
          <p:cNvSpPr txBox="1">
            <a:spLocks noGrp="1"/>
          </p:cNvSpPr>
          <p:nvPr>
            <p:ph type="title"/>
          </p:nvPr>
        </p:nvSpPr>
        <p:spPr>
          <a:xfrm>
            <a:off x="1152940" y="0"/>
            <a:ext cx="7991060" cy="684000"/>
          </a:xfrm>
          <a:prstGeom prst="rect">
            <a:avLst/>
          </a:prstGeom>
          <a:solidFill>
            <a:srgbClr val="008FB4"/>
          </a:solidFill>
          <a:ln>
            <a:noFill/>
          </a:ln>
        </p:spPr>
        <p:txBody>
          <a:bodyPr spcFirstLastPara="1" wrap="square" lIns="92075" tIns="18000" rIns="92075" bIns="18000" anchor="ctr" anchorCtr="0">
            <a:noAutofit/>
          </a:bodyPr>
          <a:lstStyle>
            <a:lvl1pPr lvl="0" algn="l">
              <a:spcBef>
                <a:spcPts val="0"/>
              </a:spcBef>
              <a:spcAft>
                <a:spcPts val="0"/>
              </a:spcAft>
              <a:buSzPts val="1400"/>
              <a:buNone/>
              <a:defRPr sz="2400">
                <a:latin typeface="Open Sans"/>
                <a:ea typeface="Open Sans"/>
                <a:cs typeface="Open Sans"/>
                <a:sym typeface="Open Sans"/>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0" name="Google Shape;130;p129"/>
          <p:cNvSpPr txBox="1">
            <a:spLocks noGrp="1"/>
          </p:cNvSpPr>
          <p:nvPr>
            <p:ph type="body" idx="1"/>
          </p:nvPr>
        </p:nvSpPr>
        <p:spPr>
          <a:xfrm rot="5400000">
            <a:off x="2815642" y="-1098160"/>
            <a:ext cx="3679691" cy="7529883"/>
          </a:xfrm>
          <a:prstGeom prst="rect">
            <a:avLst/>
          </a:prstGeom>
          <a:noFill/>
          <a:ln>
            <a:noFill/>
          </a:ln>
        </p:spPr>
        <p:txBody>
          <a:bodyPr spcFirstLastPara="1" wrap="square" lIns="92075" tIns="46025" rIns="92075" bIns="46025" anchor="t" anchorCtr="0">
            <a:noAutofit/>
          </a:bodyPr>
          <a:lstStyle>
            <a:lvl1pPr marL="457200" lvl="0" indent="-393700" algn="l">
              <a:spcBef>
                <a:spcPts val="400"/>
              </a:spcBef>
              <a:spcAft>
                <a:spcPts val="0"/>
              </a:spcAft>
              <a:buSzPts val="2600"/>
              <a:buChar char="▪"/>
              <a:defRPr sz="2000">
                <a:latin typeface="Open Sans"/>
                <a:ea typeface="Open Sans"/>
                <a:cs typeface="Open Sans"/>
                <a:sym typeface="Open Sans"/>
              </a:defRPr>
            </a:lvl1pPr>
            <a:lvl2pPr marL="914400" lvl="1" indent="-342900" algn="l">
              <a:spcBef>
                <a:spcPts val="360"/>
              </a:spcBef>
              <a:spcAft>
                <a:spcPts val="0"/>
              </a:spcAft>
              <a:buSzPts val="1800"/>
              <a:buChar char="4"/>
              <a:defRPr sz="1800">
                <a:latin typeface="Open Sans"/>
                <a:ea typeface="Open Sans"/>
                <a:cs typeface="Open Sans"/>
                <a:sym typeface="Open Sans"/>
              </a:defRPr>
            </a:lvl2pPr>
            <a:lvl3pPr marL="1371600" lvl="2" indent="-330200" algn="l">
              <a:spcBef>
                <a:spcPts val="320"/>
              </a:spcBef>
              <a:spcAft>
                <a:spcPts val="0"/>
              </a:spcAft>
              <a:buSzPts val="1600"/>
              <a:buChar char="⬥"/>
              <a:defRPr sz="1600">
                <a:latin typeface="Open Sans"/>
                <a:ea typeface="Open Sans"/>
                <a:cs typeface="Open Sans"/>
                <a:sym typeface="Open Sans"/>
              </a:defRPr>
            </a:lvl3pPr>
            <a:lvl4pPr marL="1828800" lvl="3" indent="-299719" algn="l">
              <a:spcBef>
                <a:spcPts val="280"/>
              </a:spcBef>
              <a:spcAft>
                <a:spcPts val="0"/>
              </a:spcAft>
              <a:buSzPts val="1120"/>
              <a:buFont typeface="Open Sans"/>
              <a:buChar char="•"/>
              <a:defRPr sz="1400">
                <a:latin typeface="Open Sans"/>
                <a:ea typeface="Open Sans"/>
                <a:cs typeface="Open Sans"/>
                <a:sym typeface="Open Sans"/>
              </a:defRPr>
            </a:lvl4pPr>
            <a:lvl5pPr marL="2286000" lvl="4" indent="-317500" algn="l">
              <a:spcBef>
                <a:spcPts val="280"/>
              </a:spcBef>
              <a:spcAft>
                <a:spcPts val="0"/>
              </a:spcAft>
              <a:buSzPts val="1400"/>
              <a:buFont typeface="Open Sans"/>
              <a:buChar char="-"/>
              <a:defRPr sz="1400">
                <a:latin typeface="Open Sans"/>
                <a:ea typeface="Open Sans"/>
                <a:cs typeface="Open Sans"/>
                <a:sym typeface="Open Sans"/>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31" name="Google Shape;131;p129"/>
          <p:cNvSpPr txBox="1">
            <a:spLocks noGrp="1"/>
          </p:cNvSpPr>
          <p:nvPr>
            <p:ph type="sldNum" idx="12"/>
          </p:nvPr>
        </p:nvSpPr>
        <p:spPr>
          <a:xfrm>
            <a:off x="5041900" y="4800600"/>
            <a:ext cx="1905000" cy="342900"/>
          </a:xfrm>
          <a:prstGeom prst="rect">
            <a:avLst/>
          </a:prstGeom>
          <a:noFill/>
          <a:ln>
            <a:noFill/>
          </a:ln>
        </p:spPr>
        <p:txBody>
          <a:bodyPr spcFirstLastPara="1" wrap="square" lIns="36000" tIns="18000" rIns="36000" bIns="18000" anchor="ctr" anchorCtr="0">
            <a:noAutofit/>
          </a:bodyPr>
          <a:lstStyle>
            <a:lvl1pPr marL="0" marR="0" lvl="0"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1pPr>
            <a:lvl2pPr marL="0" marR="0" lvl="1"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2pPr>
            <a:lvl3pPr marL="0" marR="0" lvl="2"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3pPr>
            <a:lvl4pPr marL="0" marR="0" lvl="3"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4pPr>
            <a:lvl5pPr marL="0" marR="0" lvl="4"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5pPr>
            <a:lvl6pPr marL="0" marR="0" lvl="5"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6pPr>
            <a:lvl7pPr marL="0" marR="0" lvl="6"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7pPr>
            <a:lvl8pPr marL="0" marR="0" lvl="7"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8pPr>
            <a:lvl9pPr marL="0" marR="0" lvl="8"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Titel und Text über Inhalt">
  <p:cSld name="Titel und Text über Inhalt">
    <p:spTree>
      <p:nvGrpSpPr>
        <p:cNvPr id="1" name="Shape 132"/>
        <p:cNvGrpSpPr/>
        <p:nvPr/>
      </p:nvGrpSpPr>
      <p:grpSpPr>
        <a:xfrm>
          <a:off x="0" y="0"/>
          <a:ext cx="0" cy="0"/>
          <a:chOff x="0" y="0"/>
          <a:chExt cx="0" cy="0"/>
        </a:xfrm>
      </p:grpSpPr>
      <p:sp>
        <p:nvSpPr>
          <p:cNvPr id="133" name="Google Shape;133;p130"/>
          <p:cNvSpPr txBox="1">
            <a:spLocks noGrp="1"/>
          </p:cNvSpPr>
          <p:nvPr>
            <p:ph type="body" idx="1"/>
          </p:nvPr>
        </p:nvSpPr>
        <p:spPr>
          <a:xfrm>
            <a:off x="609600" y="1085850"/>
            <a:ext cx="8077200" cy="1800225"/>
          </a:xfrm>
          <a:prstGeom prst="rect">
            <a:avLst/>
          </a:prstGeom>
          <a:noFill/>
          <a:ln>
            <a:noFill/>
          </a:ln>
        </p:spPr>
        <p:txBody>
          <a:bodyPr spcFirstLastPara="1" wrap="square" lIns="92075" tIns="46025" rIns="92075" bIns="46025" anchor="t" anchorCtr="0">
            <a:noAutofit/>
          </a:bodyPr>
          <a:lstStyle>
            <a:lvl1pPr marL="457200" lvl="0" indent="-393700" algn="l">
              <a:spcBef>
                <a:spcPts val="400"/>
              </a:spcBef>
              <a:spcAft>
                <a:spcPts val="0"/>
              </a:spcAft>
              <a:buSzPts val="2600"/>
              <a:buChar char="▪"/>
              <a:defRPr sz="2000">
                <a:latin typeface="Corbel"/>
                <a:ea typeface="Corbel"/>
                <a:cs typeface="Corbel"/>
                <a:sym typeface="Corbel"/>
              </a:defRPr>
            </a:lvl1pPr>
            <a:lvl2pPr marL="914400" lvl="1" indent="-342900" algn="l">
              <a:spcBef>
                <a:spcPts val="360"/>
              </a:spcBef>
              <a:spcAft>
                <a:spcPts val="0"/>
              </a:spcAft>
              <a:buSzPts val="1800"/>
              <a:buChar char="4"/>
              <a:defRPr sz="1800">
                <a:latin typeface="Corbel"/>
                <a:ea typeface="Corbel"/>
                <a:cs typeface="Corbel"/>
                <a:sym typeface="Corbel"/>
              </a:defRPr>
            </a:lvl2pPr>
            <a:lvl3pPr marL="1371600" lvl="2" indent="-330200" algn="l">
              <a:spcBef>
                <a:spcPts val="320"/>
              </a:spcBef>
              <a:spcAft>
                <a:spcPts val="0"/>
              </a:spcAft>
              <a:buSzPts val="1600"/>
              <a:buChar char="⬥"/>
              <a:defRPr sz="1600">
                <a:latin typeface="Corbel"/>
                <a:ea typeface="Corbel"/>
                <a:cs typeface="Corbel"/>
                <a:sym typeface="Corbel"/>
              </a:defRPr>
            </a:lvl3pPr>
            <a:lvl4pPr marL="1828800" lvl="3" indent="-299719" algn="l">
              <a:spcBef>
                <a:spcPts val="280"/>
              </a:spcBef>
              <a:spcAft>
                <a:spcPts val="0"/>
              </a:spcAft>
              <a:buSzPts val="1120"/>
              <a:buFont typeface="Corbel"/>
              <a:buChar char="•"/>
              <a:defRPr sz="1400">
                <a:latin typeface="Corbel"/>
                <a:ea typeface="Corbel"/>
                <a:cs typeface="Corbel"/>
                <a:sym typeface="Corbel"/>
              </a:defRPr>
            </a:lvl4pPr>
            <a:lvl5pPr marL="2286000" lvl="4" indent="-317500" algn="l">
              <a:spcBef>
                <a:spcPts val="280"/>
              </a:spcBef>
              <a:spcAft>
                <a:spcPts val="0"/>
              </a:spcAft>
              <a:buSzPts val="1400"/>
              <a:buFont typeface="Corbel"/>
              <a:buChar char="-"/>
              <a:defRPr sz="1400">
                <a:latin typeface="Corbel"/>
                <a:ea typeface="Corbel"/>
                <a:cs typeface="Corbel"/>
                <a:sym typeface="Corbe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34" name="Google Shape;134;p130"/>
          <p:cNvSpPr txBox="1">
            <a:spLocks noGrp="1"/>
          </p:cNvSpPr>
          <p:nvPr>
            <p:ph type="body" idx="2"/>
          </p:nvPr>
        </p:nvSpPr>
        <p:spPr>
          <a:xfrm>
            <a:off x="609600" y="3000375"/>
            <a:ext cx="8077200" cy="1800225"/>
          </a:xfrm>
          <a:prstGeom prst="rect">
            <a:avLst/>
          </a:prstGeom>
          <a:noFill/>
          <a:ln>
            <a:noFill/>
          </a:ln>
        </p:spPr>
        <p:txBody>
          <a:bodyPr spcFirstLastPara="1" wrap="square" lIns="92075" tIns="46025" rIns="92075" bIns="46025" anchor="t" anchorCtr="0">
            <a:noAutofit/>
          </a:bodyPr>
          <a:lstStyle>
            <a:lvl1pPr marL="457200" lvl="0" indent="-393700" algn="l">
              <a:spcBef>
                <a:spcPts val="400"/>
              </a:spcBef>
              <a:spcAft>
                <a:spcPts val="0"/>
              </a:spcAft>
              <a:buSzPts val="2600"/>
              <a:buChar char="▪"/>
              <a:defRPr sz="2000">
                <a:latin typeface="Corbel"/>
                <a:ea typeface="Corbel"/>
                <a:cs typeface="Corbel"/>
                <a:sym typeface="Corbel"/>
              </a:defRPr>
            </a:lvl1pPr>
            <a:lvl2pPr marL="914400" lvl="1" indent="-342900" algn="l">
              <a:spcBef>
                <a:spcPts val="360"/>
              </a:spcBef>
              <a:spcAft>
                <a:spcPts val="0"/>
              </a:spcAft>
              <a:buSzPts val="1800"/>
              <a:buChar char="4"/>
              <a:defRPr sz="1800">
                <a:latin typeface="Corbel"/>
                <a:ea typeface="Corbel"/>
                <a:cs typeface="Corbel"/>
                <a:sym typeface="Corbel"/>
              </a:defRPr>
            </a:lvl2pPr>
            <a:lvl3pPr marL="1371600" lvl="2" indent="-330200" algn="l">
              <a:spcBef>
                <a:spcPts val="320"/>
              </a:spcBef>
              <a:spcAft>
                <a:spcPts val="0"/>
              </a:spcAft>
              <a:buSzPts val="1600"/>
              <a:buChar char="⬥"/>
              <a:defRPr sz="1600">
                <a:latin typeface="Corbel"/>
                <a:ea typeface="Corbel"/>
                <a:cs typeface="Corbel"/>
                <a:sym typeface="Corbel"/>
              </a:defRPr>
            </a:lvl3pPr>
            <a:lvl4pPr marL="1828800" lvl="3" indent="-299719" algn="l">
              <a:spcBef>
                <a:spcPts val="280"/>
              </a:spcBef>
              <a:spcAft>
                <a:spcPts val="0"/>
              </a:spcAft>
              <a:buSzPts val="1120"/>
              <a:buFont typeface="Corbel"/>
              <a:buChar char="•"/>
              <a:defRPr sz="1400">
                <a:latin typeface="Corbel"/>
                <a:ea typeface="Corbel"/>
                <a:cs typeface="Corbel"/>
                <a:sym typeface="Corbel"/>
              </a:defRPr>
            </a:lvl4pPr>
            <a:lvl5pPr marL="2286000" lvl="4" indent="-317500" algn="l">
              <a:spcBef>
                <a:spcPts val="280"/>
              </a:spcBef>
              <a:spcAft>
                <a:spcPts val="0"/>
              </a:spcAft>
              <a:buSzPts val="1400"/>
              <a:buFont typeface="Corbel"/>
              <a:buChar char="-"/>
              <a:defRPr sz="1400">
                <a:latin typeface="Corbel"/>
                <a:ea typeface="Corbel"/>
                <a:cs typeface="Corbel"/>
                <a:sym typeface="Corbe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35" name="Google Shape;135;p130"/>
          <p:cNvSpPr txBox="1">
            <a:spLocks noGrp="1"/>
          </p:cNvSpPr>
          <p:nvPr>
            <p:ph type="sldNum" idx="12"/>
          </p:nvPr>
        </p:nvSpPr>
        <p:spPr>
          <a:xfrm>
            <a:off x="5041900" y="4800600"/>
            <a:ext cx="1905000" cy="342900"/>
          </a:xfrm>
          <a:prstGeom prst="rect">
            <a:avLst/>
          </a:prstGeom>
          <a:noFill/>
          <a:ln>
            <a:noFill/>
          </a:ln>
        </p:spPr>
        <p:txBody>
          <a:bodyPr spcFirstLastPara="1" wrap="square" lIns="36000" tIns="18000" rIns="36000" bIns="18000" anchor="ctr" anchorCtr="0">
            <a:noAutofit/>
          </a:bodyPr>
          <a:lstStyle>
            <a:lvl1pPr marL="0" marR="0" lvl="0"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1pPr>
            <a:lvl2pPr marL="0" marR="0" lvl="1"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2pPr>
            <a:lvl3pPr marL="0" marR="0" lvl="2"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3pPr>
            <a:lvl4pPr marL="0" marR="0" lvl="3"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4pPr>
            <a:lvl5pPr marL="0" marR="0" lvl="4"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5pPr>
            <a:lvl6pPr marL="0" marR="0" lvl="5"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6pPr>
            <a:lvl7pPr marL="0" marR="0" lvl="6"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7pPr>
            <a:lvl8pPr marL="0" marR="0" lvl="7"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8pPr>
            <a:lvl9pPr marL="0" marR="0" lvl="8" indent="0" algn="r">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9pPr>
          </a:lstStyle>
          <a:p>
            <a:pPr marL="0" lvl="0" indent="0" algn="r" rtl="0">
              <a:spcBef>
                <a:spcPts val="0"/>
              </a:spcBef>
              <a:spcAft>
                <a:spcPts val="0"/>
              </a:spcAft>
              <a:buNone/>
            </a:pPr>
            <a:fld id="{00000000-1234-1234-1234-123412341234}" type="slidenum">
              <a:rPr lang="en-US"/>
              <a:t>‹#›</a:t>
            </a:fld>
            <a:endParaRPr/>
          </a:p>
        </p:txBody>
      </p:sp>
      <p:sp>
        <p:nvSpPr>
          <p:cNvPr id="136" name="Google Shape;136;p130"/>
          <p:cNvSpPr txBox="1">
            <a:spLocks noGrp="1"/>
          </p:cNvSpPr>
          <p:nvPr>
            <p:ph type="title"/>
          </p:nvPr>
        </p:nvSpPr>
        <p:spPr>
          <a:xfrm>
            <a:off x="1270704" y="0"/>
            <a:ext cx="7873295" cy="684000"/>
          </a:xfrm>
          <a:prstGeom prst="rect">
            <a:avLst/>
          </a:prstGeom>
          <a:solidFill>
            <a:srgbClr val="008FB4"/>
          </a:solidFill>
          <a:ln>
            <a:noFill/>
          </a:ln>
        </p:spPr>
        <p:txBody>
          <a:bodyPr spcFirstLastPara="1" wrap="square" lIns="92075" tIns="18000" rIns="92075" bIns="180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37"/>
        <p:cNvGrpSpPr/>
        <p:nvPr/>
      </p:nvGrpSpPr>
      <p:grpSpPr>
        <a:xfrm>
          <a:off x="0" y="0"/>
          <a:ext cx="0" cy="0"/>
          <a:chOff x="0" y="0"/>
          <a:chExt cx="0" cy="0"/>
        </a:xfrm>
      </p:grpSpPr>
      <p:sp>
        <p:nvSpPr>
          <p:cNvPr id="138" name="Google Shape;138;p13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Clr>
                <a:schemeClr val="lt1"/>
              </a:buClr>
              <a:buSzPts val="2800"/>
              <a:buFont typeface="Corbel"/>
              <a:buNone/>
              <a:defRPr/>
            </a:lvl1pPr>
            <a:lvl2pPr lvl="1" algn="l">
              <a:lnSpc>
                <a:spcPct val="100000"/>
              </a:lnSpc>
              <a:spcBef>
                <a:spcPts val="0"/>
              </a:spcBef>
              <a:spcAft>
                <a:spcPts val="0"/>
              </a:spcAft>
              <a:buClr>
                <a:schemeClr val="dk1"/>
              </a:buClr>
              <a:buSzPts val="2800"/>
              <a:buFont typeface="Corbel"/>
              <a:buNone/>
              <a:defRPr/>
            </a:lvl2pPr>
            <a:lvl3pPr lvl="2" algn="l">
              <a:lnSpc>
                <a:spcPct val="100000"/>
              </a:lnSpc>
              <a:spcBef>
                <a:spcPts val="0"/>
              </a:spcBef>
              <a:spcAft>
                <a:spcPts val="0"/>
              </a:spcAft>
              <a:buClr>
                <a:schemeClr val="dk1"/>
              </a:buClr>
              <a:buSzPts val="2800"/>
              <a:buFont typeface="Corbel"/>
              <a:buNone/>
              <a:defRPr/>
            </a:lvl3pPr>
            <a:lvl4pPr lvl="3" algn="l">
              <a:lnSpc>
                <a:spcPct val="100000"/>
              </a:lnSpc>
              <a:spcBef>
                <a:spcPts val="0"/>
              </a:spcBef>
              <a:spcAft>
                <a:spcPts val="0"/>
              </a:spcAft>
              <a:buClr>
                <a:schemeClr val="dk1"/>
              </a:buClr>
              <a:buSzPts val="2800"/>
              <a:buFont typeface="Corbel"/>
              <a:buNone/>
              <a:defRPr/>
            </a:lvl4pPr>
            <a:lvl5pPr lvl="4" algn="l">
              <a:lnSpc>
                <a:spcPct val="100000"/>
              </a:lnSpc>
              <a:spcBef>
                <a:spcPts val="0"/>
              </a:spcBef>
              <a:spcAft>
                <a:spcPts val="0"/>
              </a:spcAft>
              <a:buClr>
                <a:schemeClr val="dk1"/>
              </a:buClr>
              <a:buSzPts val="2800"/>
              <a:buFont typeface="Corbel"/>
              <a:buNone/>
              <a:defRPr/>
            </a:lvl5pPr>
            <a:lvl6pPr lvl="5" algn="l">
              <a:lnSpc>
                <a:spcPct val="100000"/>
              </a:lnSpc>
              <a:spcBef>
                <a:spcPts val="0"/>
              </a:spcBef>
              <a:spcAft>
                <a:spcPts val="0"/>
              </a:spcAft>
              <a:buClr>
                <a:schemeClr val="dk1"/>
              </a:buClr>
              <a:buSzPts val="2800"/>
              <a:buFont typeface="Corbel"/>
              <a:buNone/>
              <a:defRPr/>
            </a:lvl6pPr>
            <a:lvl7pPr lvl="6" algn="l">
              <a:lnSpc>
                <a:spcPct val="100000"/>
              </a:lnSpc>
              <a:spcBef>
                <a:spcPts val="0"/>
              </a:spcBef>
              <a:spcAft>
                <a:spcPts val="0"/>
              </a:spcAft>
              <a:buClr>
                <a:schemeClr val="dk1"/>
              </a:buClr>
              <a:buSzPts val="2800"/>
              <a:buFont typeface="Corbel"/>
              <a:buNone/>
              <a:defRPr/>
            </a:lvl7pPr>
            <a:lvl8pPr lvl="7" algn="l">
              <a:lnSpc>
                <a:spcPct val="100000"/>
              </a:lnSpc>
              <a:spcBef>
                <a:spcPts val="0"/>
              </a:spcBef>
              <a:spcAft>
                <a:spcPts val="0"/>
              </a:spcAft>
              <a:buClr>
                <a:schemeClr val="dk1"/>
              </a:buClr>
              <a:buSzPts val="2800"/>
              <a:buFont typeface="Corbel"/>
              <a:buNone/>
              <a:defRPr/>
            </a:lvl8pPr>
            <a:lvl9pPr lvl="8" algn="l">
              <a:lnSpc>
                <a:spcPct val="100000"/>
              </a:lnSpc>
              <a:spcBef>
                <a:spcPts val="0"/>
              </a:spcBef>
              <a:spcAft>
                <a:spcPts val="0"/>
              </a:spcAft>
              <a:buClr>
                <a:schemeClr val="dk1"/>
              </a:buClr>
              <a:buSzPts val="2800"/>
              <a:buFont typeface="Corbel"/>
              <a:buNone/>
              <a:defRPr/>
            </a:lvl9pPr>
          </a:lstStyle>
          <a:p>
            <a:endParaRPr/>
          </a:p>
        </p:txBody>
      </p:sp>
      <p:sp>
        <p:nvSpPr>
          <p:cNvPr id="139" name="Google Shape;139;p13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40"/>
        <p:cNvGrpSpPr/>
        <p:nvPr/>
      </p:nvGrpSpPr>
      <p:grpSpPr>
        <a:xfrm>
          <a:off x="0" y="0"/>
          <a:ext cx="0" cy="0"/>
          <a:chOff x="0" y="0"/>
          <a:chExt cx="0" cy="0"/>
        </a:xfrm>
      </p:grpSpPr>
      <p:sp>
        <p:nvSpPr>
          <p:cNvPr id="141" name="Google Shape;141;p132"/>
          <p:cNvSpPr txBox="1">
            <a:spLocks noGrp="1"/>
          </p:cNvSpPr>
          <p:nvPr>
            <p:ph type="ctrTitle"/>
          </p:nvPr>
        </p:nvSpPr>
        <p:spPr>
          <a:xfrm>
            <a:off x="311708" y="744575"/>
            <a:ext cx="8520600" cy="20526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Clr>
                <a:schemeClr val="lt1"/>
              </a:buClr>
              <a:buSzPts val="5200"/>
              <a:buFont typeface="Corbel"/>
              <a:buNone/>
              <a:defRPr sz="5200"/>
            </a:lvl1pPr>
            <a:lvl2pPr lvl="1" algn="ctr">
              <a:lnSpc>
                <a:spcPct val="100000"/>
              </a:lnSpc>
              <a:spcBef>
                <a:spcPts val="0"/>
              </a:spcBef>
              <a:spcAft>
                <a:spcPts val="0"/>
              </a:spcAft>
              <a:buClr>
                <a:schemeClr val="dk1"/>
              </a:buClr>
              <a:buSzPts val="5200"/>
              <a:buFont typeface="Corbel"/>
              <a:buNone/>
              <a:defRPr sz="5200"/>
            </a:lvl2pPr>
            <a:lvl3pPr lvl="2" algn="ctr">
              <a:lnSpc>
                <a:spcPct val="100000"/>
              </a:lnSpc>
              <a:spcBef>
                <a:spcPts val="0"/>
              </a:spcBef>
              <a:spcAft>
                <a:spcPts val="0"/>
              </a:spcAft>
              <a:buClr>
                <a:schemeClr val="dk1"/>
              </a:buClr>
              <a:buSzPts val="5200"/>
              <a:buFont typeface="Corbel"/>
              <a:buNone/>
              <a:defRPr sz="5200"/>
            </a:lvl3pPr>
            <a:lvl4pPr lvl="3" algn="ctr">
              <a:lnSpc>
                <a:spcPct val="100000"/>
              </a:lnSpc>
              <a:spcBef>
                <a:spcPts val="0"/>
              </a:spcBef>
              <a:spcAft>
                <a:spcPts val="0"/>
              </a:spcAft>
              <a:buClr>
                <a:schemeClr val="dk1"/>
              </a:buClr>
              <a:buSzPts val="5200"/>
              <a:buFont typeface="Corbel"/>
              <a:buNone/>
              <a:defRPr sz="5200"/>
            </a:lvl4pPr>
            <a:lvl5pPr lvl="4" algn="ctr">
              <a:lnSpc>
                <a:spcPct val="100000"/>
              </a:lnSpc>
              <a:spcBef>
                <a:spcPts val="0"/>
              </a:spcBef>
              <a:spcAft>
                <a:spcPts val="0"/>
              </a:spcAft>
              <a:buClr>
                <a:schemeClr val="dk1"/>
              </a:buClr>
              <a:buSzPts val="5200"/>
              <a:buFont typeface="Corbel"/>
              <a:buNone/>
              <a:defRPr sz="5200"/>
            </a:lvl5pPr>
            <a:lvl6pPr lvl="5" algn="ctr">
              <a:lnSpc>
                <a:spcPct val="100000"/>
              </a:lnSpc>
              <a:spcBef>
                <a:spcPts val="0"/>
              </a:spcBef>
              <a:spcAft>
                <a:spcPts val="0"/>
              </a:spcAft>
              <a:buClr>
                <a:schemeClr val="dk1"/>
              </a:buClr>
              <a:buSzPts val="5200"/>
              <a:buFont typeface="Corbel"/>
              <a:buNone/>
              <a:defRPr sz="5200"/>
            </a:lvl6pPr>
            <a:lvl7pPr lvl="6" algn="ctr">
              <a:lnSpc>
                <a:spcPct val="100000"/>
              </a:lnSpc>
              <a:spcBef>
                <a:spcPts val="0"/>
              </a:spcBef>
              <a:spcAft>
                <a:spcPts val="0"/>
              </a:spcAft>
              <a:buClr>
                <a:schemeClr val="dk1"/>
              </a:buClr>
              <a:buSzPts val="5200"/>
              <a:buFont typeface="Corbel"/>
              <a:buNone/>
              <a:defRPr sz="5200"/>
            </a:lvl7pPr>
            <a:lvl8pPr lvl="7" algn="ctr">
              <a:lnSpc>
                <a:spcPct val="100000"/>
              </a:lnSpc>
              <a:spcBef>
                <a:spcPts val="0"/>
              </a:spcBef>
              <a:spcAft>
                <a:spcPts val="0"/>
              </a:spcAft>
              <a:buClr>
                <a:schemeClr val="dk1"/>
              </a:buClr>
              <a:buSzPts val="5200"/>
              <a:buFont typeface="Corbel"/>
              <a:buNone/>
              <a:defRPr sz="5200"/>
            </a:lvl8pPr>
            <a:lvl9pPr lvl="8" algn="ctr">
              <a:lnSpc>
                <a:spcPct val="100000"/>
              </a:lnSpc>
              <a:spcBef>
                <a:spcPts val="0"/>
              </a:spcBef>
              <a:spcAft>
                <a:spcPts val="0"/>
              </a:spcAft>
              <a:buClr>
                <a:schemeClr val="dk1"/>
              </a:buClr>
              <a:buSzPts val="5200"/>
              <a:buFont typeface="Corbel"/>
              <a:buNone/>
              <a:defRPr sz="5200"/>
            </a:lvl9pPr>
          </a:lstStyle>
          <a:p>
            <a:endParaRPr/>
          </a:p>
        </p:txBody>
      </p:sp>
      <p:sp>
        <p:nvSpPr>
          <p:cNvPr id="142" name="Google Shape;142;p132"/>
          <p:cNvSpPr txBox="1">
            <a:spLocks noGrp="1"/>
          </p:cNvSpPr>
          <p:nvPr>
            <p:ph type="subTitle" idx="1"/>
          </p:nvPr>
        </p:nvSpPr>
        <p:spPr>
          <a:xfrm>
            <a:off x="311700" y="2834125"/>
            <a:ext cx="8520600" cy="792600"/>
          </a:xfrm>
          <a:prstGeom prst="rect">
            <a:avLst/>
          </a:prstGeom>
          <a:noFill/>
          <a:ln>
            <a:noFill/>
          </a:ln>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Font typeface="Corbel"/>
              <a:buNone/>
              <a:defRPr sz="2800"/>
            </a:lvl4pPr>
            <a:lvl5pPr lvl="4" algn="ctr">
              <a:lnSpc>
                <a:spcPct val="100000"/>
              </a:lnSpc>
              <a:spcBef>
                <a:spcPts val="0"/>
              </a:spcBef>
              <a:spcAft>
                <a:spcPts val="0"/>
              </a:spcAft>
              <a:buSzPts val="2800"/>
              <a:buFont typeface="Corbel"/>
              <a:buNone/>
              <a:defRPr sz="2800"/>
            </a:lvl5pPr>
            <a:lvl6pPr lvl="5" algn="ctr">
              <a:lnSpc>
                <a:spcPct val="100000"/>
              </a:lnSpc>
              <a:spcBef>
                <a:spcPts val="0"/>
              </a:spcBef>
              <a:spcAft>
                <a:spcPts val="0"/>
              </a:spcAft>
              <a:buClr>
                <a:schemeClr val="dk1"/>
              </a:buClr>
              <a:buSzPts val="2800"/>
              <a:buNone/>
              <a:defRPr sz="2800"/>
            </a:lvl6pPr>
            <a:lvl7pPr lvl="6" algn="ctr">
              <a:lnSpc>
                <a:spcPct val="100000"/>
              </a:lnSpc>
              <a:spcBef>
                <a:spcPts val="0"/>
              </a:spcBef>
              <a:spcAft>
                <a:spcPts val="0"/>
              </a:spcAft>
              <a:buClr>
                <a:schemeClr val="dk1"/>
              </a:buClr>
              <a:buSzPts val="2800"/>
              <a:buNone/>
              <a:defRPr sz="2800"/>
            </a:lvl7pPr>
            <a:lvl8pPr lvl="7" algn="ctr">
              <a:lnSpc>
                <a:spcPct val="100000"/>
              </a:lnSpc>
              <a:spcBef>
                <a:spcPts val="0"/>
              </a:spcBef>
              <a:spcAft>
                <a:spcPts val="0"/>
              </a:spcAft>
              <a:buClr>
                <a:schemeClr val="dk1"/>
              </a:buClr>
              <a:buSzPts val="2800"/>
              <a:buNone/>
              <a:defRPr sz="2800"/>
            </a:lvl8pPr>
            <a:lvl9pPr lvl="8" algn="ctr">
              <a:lnSpc>
                <a:spcPct val="100000"/>
              </a:lnSpc>
              <a:spcBef>
                <a:spcPts val="0"/>
              </a:spcBef>
              <a:spcAft>
                <a:spcPts val="0"/>
              </a:spcAft>
              <a:buClr>
                <a:schemeClr val="dk1"/>
              </a:buClr>
              <a:buSzPts val="2800"/>
              <a:buNone/>
              <a:defRPr sz="2800"/>
            </a:lvl9pPr>
          </a:lstStyle>
          <a:p>
            <a:endParaRPr/>
          </a:p>
        </p:txBody>
      </p:sp>
      <p:sp>
        <p:nvSpPr>
          <p:cNvPr id="143" name="Google Shape;143;p13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6"/>
        <p:cNvGrpSpPr/>
        <p:nvPr/>
      </p:nvGrpSpPr>
      <p:grpSpPr>
        <a:xfrm>
          <a:off x="0" y="0"/>
          <a:ext cx="0" cy="0"/>
          <a:chOff x="0" y="0"/>
          <a:chExt cx="0" cy="0"/>
        </a:xfrm>
      </p:grpSpPr>
      <p:sp>
        <p:nvSpPr>
          <p:cNvPr id="27" name="Google Shape;27;p36"/>
          <p:cNvSpPr txBox="1">
            <a:spLocks noGrp="1"/>
          </p:cNvSpPr>
          <p:nvPr>
            <p:ph type="title"/>
          </p:nvPr>
        </p:nvSpPr>
        <p:spPr>
          <a:xfrm>
            <a:off x="311700" y="2150850"/>
            <a:ext cx="8520600" cy="841800"/>
          </a:xfrm>
          <a:prstGeom prst="rect">
            <a:avLst/>
          </a:prstGeom>
          <a:noFill/>
          <a:ln>
            <a:noFill/>
          </a:ln>
        </p:spPr>
        <p:txBody>
          <a:bodyPr spcFirstLastPara="1" wrap="square" lIns="91425" tIns="91425" rIns="91425" bIns="91425" anchor="ctr" anchorCtr="0">
            <a:norm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sp>
        <p:nvSpPr>
          <p:cNvPr id="28" name="Google Shape;28;p3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9"/>
        <p:cNvGrpSpPr/>
        <p:nvPr/>
      </p:nvGrpSpPr>
      <p:grpSpPr>
        <a:xfrm>
          <a:off x="0" y="0"/>
          <a:ext cx="0" cy="0"/>
          <a:chOff x="0" y="0"/>
          <a:chExt cx="0" cy="0"/>
        </a:xfrm>
      </p:grpSpPr>
      <p:sp>
        <p:nvSpPr>
          <p:cNvPr id="30" name="Google Shape;30;p37"/>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31" name="Google Shape;31;p37"/>
          <p:cNvSpPr txBox="1">
            <a:spLocks noGrp="1"/>
          </p:cNvSpPr>
          <p:nvPr>
            <p:ph type="body" idx="1"/>
          </p:nvPr>
        </p:nvSpPr>
        <p:spPr>
          <a:xfrm>
            <a:off x="311700" y="1152475"/>
            <a:ext cx="3999900" cy="3416400"/>
          </a:xfrm>
          <a:prstGeom prst="rect">
            <a:avLst/>
          </a:prstGeom>
          <a:noFill/>
          <a:ln>
            <a:noFill/>
          </a:ln>
        </p:spPr>
        <p:txBody>
          <a:bodyPr spcFirstLastPara="1" wrap="square" lIns="91425" tIns="91425" rIns="91425" bIns="91425" anchor="t" anchorCtr="0">
            <a:norm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32" name="Google Shape;32;p37"/>
          <p:cNvSpPr txBox="1">
            <a:spLocks noGrp="1"/>
          </p:cNvSpPr>
          <p:nvPr>
            <p:ph type="body" idx="2"/>
          </p:nvPr>
        </p:nvSpPr>
        <p:spPr>
          <a:xfrm>
            <a:off x="4832400" y="1152475"/>
            <a:ext cx="3999900" cy="3416400"/>
          </a:xfrm>
          <a:prstGeom prst="rect">
            <a:avLst/>
          </a:prstGeom>
          <a:noFill/>
          <a:ln>
            <a:noFill/>
          </a:ln>
        </p:spPr>
        <p:txBody>
          <a:bodyPr spcFirstLastPara="1" wrap="square" lIns="91425" tIns="91425" rIns="91425" bIns="91425" anchor="t" anchorCtr="0">
            <a:norm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33" name="Google Shape;33;p37"/>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4"/>
        <p:cNvGrpSpPr/>
        <p:nvPr/>
      </p:nvGrpSpPr>
      <p:grpSpPr>
        <a:xfrm>
          <a:off x="0" y="0"/>
          <a:ext cx="0" cy="0"/>
          <a:chOff x="0" y="0"/>
          <a:chExt cx="0" cy="0"/>
        </a:xfrm>
      </p:grpSpPr>
      <p:sp>
        <p:nvSpPr>
          <p:cNvPr id="35" name="Google Shape;35;p38"/>
          <p:cNvSpPr txBox="1">
            <a:spLocks noGrp="1"/>
          </p:cNvSpPr>
          <p:nvPr>
            <p:ph type="title"/>
          </p:nvPr>
        </p:nvSpPr>
        <p:spPr>
          <a:xfrm>
            <a:off x="311700" y="555600"/>
            <a:ext cx="2808000" cy="755700"/>
          </a:xfrm>
          <a:prstGeom prst="rect">
            <a:avLst/>
          </a:prstGeom>
          <a:noFill/>
          <a:ln>
            <a:noFill/>
          </a:ln>
        </p:spPr>
        <p:txBody>
          <a:bodyPr spcFirstLastPara="1" wrap="square" lIns="91425" tIns="91425" rIns="91425" bIns="91425" anchor="b" anchorCtr="0">
            <a:norm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36" name="Google Shape;36;p38"/>
          <p:cNvSpPr txBox="1">
            <a:spLocks noGrp="1"/>
          </p:cNvSpPr>
          <p:nvPr>
            <p:ph type="body" idx="1"/>
          </p:nvPr>
        </p:nvSpPr>
        <p:spPr>
          <a:xfrm>
            <a:off x="311700" y="1389600"/>
            <a:ext cx="2808000" cy="3179400"/>
          </a:xfrm>
          <a:prstGeom prst="rect">
            <a:avLst/>
          </a:prstGeom>
          <a:noFill/>
          <a:ln>
            <a:noFill/>
          </a:ln>
        </p:spPr>
        <p:txBody>
          <a:bodyPr spcFirstLastPara="1" wrap="square" lIns="91425" tIns="91425" rIns="91425" bIns="91425" anchor="t" anchorCtr="0">
            <a:norm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37" name="Google Shape;37;p3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8"/>
        <p:cNvGrpSpPr/>
        <p:nvPr/>
      </p:nvGrpSpPr>
      <p:grpSpPr>
        <a:xfrm>
          <a:off x="0" y="0"/>
          <a:ext cx="0" cy="0"/>
          <a:chOff x="0" y="0"/>
          <a:chExt cx="0" cy="0"/>
        </a:xfrm>
      </p:grpSpPr>
      <p:sp>
        <p:nvSpPr>
          <p:cNvPr id="39" name="Google Shape;39;p39"/>
          <p:cNvSpPr txBox="1">
            <a:spLocks noGrp="1"/>
          </p:cNvSpPr>
          <p:nvPr>
            <p:ph type="title"/>
          </p:nvPr>
        </p:nvSpPr>
        <p:spPr>
          <a:xfrm>
            <a:off x="490250" y="450150"/>
            <a:ext cx="6367800" cy="4090800"/>
          </a:xfrm>
          <a:prstGeom prst="rect">
            <a:avLst/>
          </a:prstGeom>
          <a:noFill/>
          <a:ln>
            <a:noFill/>
          </a:ln>
        </p:spPr>
        <p:txBody>
          <a:bodyPr spcFirstLastPara="1" wrap="square" lIns="91425" tIns="91425" rIns="91425" bIns="91425" anchor="ctr" anchorCtr="0">
            <a:norm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40" name="Google Shape;40;p3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1"/>
        <p:cNvGrpSpPr/>
        <p:nvPr/>
      </p:nvGrpSpPr>
      <p:grpSpPr>
        <a:xfrm>
          <a:off x="0" y="0"/>
          <a:ext cx="0" cy="0"/>
          <a:chOff x="0" y="0"/>
          <a:chExt cx="0" cy="0"/>
        </a:xfrm>
      </p:grpSpPr>
      <p:sp>
        <p:nvSpPr>
          <p:cNvPr id="42" name="Google Shape;42;p40"/>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3" name="Google Shape;43;p40"/>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44" name="Google Shape;44;p40"/>
          <p:cNvSpPr txBox="1">
            <a:spLocks noGrp="1"/>
          </p:cNvSpPr>
          <p:nvPr>
            <p:ph type="subTitle" idx="1"/>
          </p:nvPr>
        </p:nvSpPr>
        <p:spPr>
          <a:xfrm>
            <a:off x="265500" y="2803075"/>
            <a:ext cx="4045200" cy="1235100"/>
          </a:xfrm>
          <a:prstGeom prst="rect">
            <a:avLst/>
          </a:prstGeom>
          <a:noFill/>
          <a:ln>
            <a:noFill/>
          </a:ln>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45" name="Google Shape;45;p40"/>
          <p:cNvSpPr txBox="1">
            <a:spLocks noGrp="1"/>
          </p:cNvSpPr>
          <p:nvPr>
            <p:ph type="body" idx="2"/>
          </p:nvPr>
        </p:nvSpPr>
        <p:spPr>
          <a:xfrm>
            <a:off x="4939500" y="724075"/>
            <a:ext cx="3837000" cy="3695100"/>
          </a:xfrm>
          <a:prstGeom prst="rect">
            <a:avLst/>
          </a:prstGeom>
          <a:noFill/>
          <a:ln>
            <a:noFill/>
          </a:ln>
        </p:spPr>
        <p:txBody>
          <a:bodyPr spcFirstLastPara="1" wrap="square" lIns="91425" tIns="91425" rIns="91425" bIns="91425" anchor="ctr" anchorCtr="0">
            <a:norm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0"/>
              </a:spcBef>
              <a:spcAft>
                <a:spcPts val="0"/>
              </a:spcAft>
              <a:buSzPts val="1400"/>
              <a:buChar char="○"/>
              <a:defRPr/>
            </a:lvl2pPr>
            <a:lvl3pPr marL="1371600" lvl="2" indent="-317500" algn="l">
              <a:lnSpc>
                <a:spcPct val="115000"/>
              </a:lnSpc>
              <a:spcBef>
                <a:spcPts val="0"/>
              </a:spcBef>
              <a:spcAft>
                <a:spcPts val="0"/>
              </a:spcAft>
              <a:buSzPts val="1400"/>
              <a:buChar char="■"/>
              <a:defRPr/>
            </a:lvl3pPr>
            <a:lvl4pPr marL="1828800" lvl="3" indent="-317500" algn="l">
              <a:lnSpc>
                <a:spcPct val="115000"/>
              </a:lnSpc>
              <a:spcBef>
                <a:spcPts val="0"/>
              </a:spcBef>
              <a:spcAft>
                <a:spcPts val="0"/>
              </a:spcAft>
              <a:buSzPts val="1400"/>
              <a:buChar char="●"/>
              <a:defRPr/>
            </a:lvl4pPr>
            <a:lvl5pPr marL="2286000" lvl="4" indent="-317500" algn="l">
              <a:lnSpc>
                <a:spcPct val="115000"/>
              </a:lnSpc>
              <a:spcBef>
                <a:spcPts val="0"/>
              </a:spcBef>
              <a:spcAft>
                <a:spcPts val="0"/>
              </a:spcAft>
              <a:buSzPts val="1400"/>
              <a:buChar char="○"/>
              <a:defRPr/>
            </a:lvl5pPr>
            <a:lvl6pPr marL="2743200" lvl="5" indent="-317500" algn="l">
              <a:lnSpc>
                <a:spcPct val="115000"/>
              </a:lnSpc>
              <a:spcBef>
                <a:spcPts val="0"/>
              </a:spcBef>
              <a:spcAft>
                <a:spcPts val="0"/>
              </a:spcAft>
              <a:buSzPts val="1400"/>
              <a:buChar char="■"/>
              <a:defRPr/>
            </a:lvl6pPr>
            <a:lvl7pPr marL="3200400" lvl="6" indent="-317500" algn="l">
              <a:lnSpc>
                <a:spcPct val="115000"/>
              </a:lnSpc>
              <a:spcBef>
                <a:spcPts val="0"/>
              </a:spcBef>
              <a:spcAft>
                <a:spcPts val="0"/>
              </a:spcAft>
              <a:buSzPts val="1400"/>
              <a:buChar char="●"/>
              <a:defRPr/>
            </a:lvl7pPr>
            <a:lvl8pPr marL="3657600" lvl="7" indent="-317500" algn="l">
              <a:lnSpc>
                <a:spcPct val="115000"/>
              </a:lnSpc>
              <a:spcBef>
                <a:spcPts val="0"/>
              </a:spcBef>
              <a:spcAft>
                <a:spcPts val="0"/>
              </a:spcAft>
              <a:buSzPts val="1400"/>
              <a:buChar char="○"/>
              <a:defRPr/>
            </a:lvl8pPr>
            <a:lvl9pPr marL="4114800" lvl="8" indent="-317500" algn="l">
              <a:lnSpc>
                <a:spcPct val="115000"/>
              </a:lnSpc>
              <a:spcBef>
                <a:spcPts val="0"/>
              </a:spcBef>
              <a:spcAft>
                <a:spcPts val="0"/>
              </a:spcAft>
              <a:buSzPts val="1400"/>
              <a:buChar char="■"/>
              <a:defRPr/>
            </a:lvl9pPr>
          </a:lstStyle>
          <a:p>
            <a:endParaRPr/>
          </a:p>
        </p:txBody>
      </p:sp>
      <p:sp>
        <p:nvSpPr>
          <p:cNvPr id="46" name="Google Shape;46;p4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7"/>
        <p:cNvGrpSpPr/>
        <p:nvPr/>
      </p:nvGrpSpPr>
      <p:grpSpPr>
        <a:xfrm>
          <a:off x="0" y="0"/>
          <a:ext cx="0" cy="0"/>
          <a:chOff x="0" y="0"/>
          <a:chExt cx="0" cy="0"/>
        </a:xfrm>
      </p:grpSpPr>
      <p:sp>
        <p:nvSpPr>
          <p:cNvPr id="48" name="Google Shape;48;p41"/>
          <p:cNvSpPr txBox="1">
            <a:spLocks noGrp="1"/>
          </p:cNvSpPr>
          <p:nvPr>
            <p:ph type="body" idx="1"/>
          </p:nvPr>
        </p:nvSpPr>
        <p:spPr>
          <a:xfrm>
            <a:off x="311700" y="4230575"/>
            <a:ext cx="5998800" cy="605100"/>
          </a:xfrm>
          <a:prstGeom prst="rect">
            <a:avLst/>
          </a:prstGeom>
          <a:noFill/>
          <a:ln>
            <a:noFill/>
          </a:ln>
        </p:spPr>
        <p:txBody>
          <a:bodyPr spcFirstLastPara="1" wrap="square" lIns="91425" tIns="91425" rIns="91425" bIns="91425" anchor="ctr" anchorCtr="0">
            <a:normAutofit/>
          </a:bodyPr>
          <a:lstStyle>
            <a:lvl1pPr marL="457200" lvl="0" indent="-228600" algn="l">
              <a:lnSpc>
                <a:spcPct val="100000"/>
              </a:lnSpc>
              <a:spcBef>
                <a:spcPts val="0"/>
              </a:spcBef>
              <a:spcAft>
                <a:spcPts val="0"/>
              </a:spcAft>
              <a:buSzPts val="1800"/>
              <a:buNone/>
              <a:defRPr/>
            </a:lvl1pPr>
          </a:lstStyle>
          <a:p>
            <a:endParaRPr/>
          </a:p>
        </p:txBody>
      </p:sp>
      <p:sp>
        <p:nvSpPr>
          <p:cNvPr id="49" name="Google Shape;49;p4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50"/>
        <p:cNvGrpSpPr/>
        <p:nvPr/>
      </p:nvGrpSpPr>
      <p:grpSpPr>
        <a:xfrm>
          <a:off x="0" y="0"/>
          <a:ext cx="0" cy="0"/>
          <a:chOff x="0" y="0"/>
          <a:chExt cx="0" cy="0"/>
        </a:xfrm>
      </p:grpSpPr>
      <p:sp>
        <p:nvSpPr>
          <p:cNvPr id="51" name="Google Shape;51;p42"/>
          <p:cNvSpPr txBox="1">
            <a:spLocks noGrp="1"/>
          </p:cNvSpPr>
          <p:nvPr>
            <p:ph type="title" hasCustomPrompt="1"/>
          </p:nvPr>
        </p:nvSpPr>
        <p:spPr>
          <a:xfrm>
            <a:off x="311700" y="1106125"/>
            <a:ext cx="8520600" cy="19635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52" name="Google Shape;52;p42"/>
          <p:cNvSpPr txBox="1">
            <a:spLocks noGrp="1"/>
          </p:cNvSpPr>
          <p:nvPr>
            <p:ph type="body" idx="1"/>
          </p:nvPr>
        </p:nvSpPr>
        <p:spPr>
          <a:xfrm>
            <a:off x="311700" y="3152225"/>
            <a:ext cx="8520600" cy="1300800"/>
          </a:xfrm>
          <a:prstGeom prst="rect">
            <a:avLst/>
          </a:prstGeom>
          <a:noFill/>
          <a:ln>
            <a:noFill/>
          </a:ln>
        </p:spPr>
        <p:txBody>
          <a:bodyPr spcFirstLastPara="1" wrap="square" lIns="91425" tIns="91425" rIns="91425" bIns="91425" anchor="t" anchorCtr="0">
            <a:norm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0"/>
              </a:spcBef>
              <a:spcAft>
                <a:spcPts val="0"/>
              </a:spcAft>
              <a:buSzPts val="1400"/>
              <a:buChar char="○"/>
              <a:defRPr/>
            </a:lvl2pPr>
            <a:lvl3pPr marL="1371600" lvl="2" indent="-317500" algn="ctr">
              <a:lnSpc>
                <a:spcPct val="115000"/>
              </a:lnSpc>
              <a:spcBef>
                <a:spcPts val="0"/>
              </a:spcBef>
              <a:spcAft>
                <a:spcPts val="0"/>
              </a:spcAft>
              <a:buSzPts val="1400"/>
              <a:buChar char="■"/>
              <a:defRPr/>
            </a:lvl3pPr>
            <a:lvl4pPr marL="1828800" lvl="3" indent="-317500" algn="ctr">
              <a:lnSpc>
                <a:spcPct val="115000"/>
              </a:lnSpc>
              <a:spcBef>
                <a:spcPts val="0"/>
              </a:spcBef>
              <a:spcAft>
                <a:spcPts val="0"/>
              </a:spcAft>
              <a:buSzPts val="1400"/>
              <a:buChar char="●"/>
              <a:defRPr/>
            </a:lvl4pPr>
            <a:lvl5pPr marL="2286000" lvl="4" indent="-317500" algn="ctr">
              <a:lnSpc>
                <a:spcPct val="115000"/>
              </a:lnSpc>
              <a:spcBef>
                <a:spcPts val="0"/>
              </a:spcBef>
              <a:spcAft>
                <a:spcPts val="0"/>
              </a:spcAft>
              <a:buSzPts val="1400"/>
              <a:buChar char="○"/>
              <a:defRPr/>
            </a:lvl5pPr>
            <a:lvl6pPr marL="2743200" lvl="5" indent="-317500" algn="ctr">
              <a:lnSpc>
                <a:spcPct val="115000"/>
              </a:lnSpc>
              <a:spcBef>
                <a:spcPts val="0"/>
              </a:spcBef>
              <a:spcAft>
                <a:spcPts val="0"/>
              </a:spcAft>
              <a:buSzPts val="1400"/>
              <a:buChar char="■"/>
              <a:defRPr/>
            </a:lvl6pPr>
            <a:lvl7pPr marL="3200400" lvl="6" indent="-317500" algn="ctr">
              <a:lnSpc>
                <a:spcPct val="115000"/>
              </a:lnSpc>
              <a:spcBef>
                <a:spcPts val="0"/>
              </a:spcBef>
              <a:spcAft>
                <a:spcPts val="0"/>
              </a:spcAft>
              <a:buSzPts val="1400"/>
              <a:buChar char="●"/>
              <a:defRPr/>
            </a:lvl7pPr>
            <a:lvl8pPr marL="3657600" lvl="7" indent="-317500" algn="ctr">
              <a:lnSpc>
                <a:spcPct val="115000"/>
              </a:lnSpc>
              <a:spcBef>
                <a:spcPts val="0"/>
              </a:spcBef>
              <a:spcAft>
                <a:spcPts val="0"/>
              </a:spcAft>
              <a:buSzPts val="1400"/>
              <a:buChar char="○"/>
              <a:defRPr/>
            </a:lvl8pPr>
            <a:lvl9pPr marL="4114800" lvl="8" indent="-317500" algn="ctr">
              <a:lnSpc>
                <a:spcPct val="115000"/>
              </a:lnSpc>
              <a:spcBef>
                <a:spcPts val="0"/>
              </a:spcBef>
              <a:spcAft>
                <a:spcPts val="0"/>
              </a:spcAft>
              <a:buSzPts val="1400"/>
              <a:buChar char="■"/>
              <a:defRPr/>
            </a:lvl9pPr>
          </a:lstStyle>
          <a:p>
            <a:endParaRPr/>
          </a:p>
        </p:txBody>
      </p:sp>
      <p:sp>
        <p:nvSpPr>
          <p:cNvPr id="53" name="Google Shape;53;p4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image" Target="../media/image1.jpg"/><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29"/>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29"/>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 name="Google Shape;8;p2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62" r:id="rId12"/>
    <p:sldLayoutId id="2147483663" r:id="rId13"/>
    <p:sldLayoutId id="2147483664" r:id="rId14"/>
    <p:sldLayoutId id="2147483665" r:id="rId15"/>
    <p:sldLayoutId id="2147483666" r:id="rId1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82"/>
        <p:cNvGrpSpPr/>
        <p:nvPr/>
      </p:nvGrpSpPr>
      <p:grpSpPr>
        <a:xfrm>
          <a:off x="0" y="0"/>
          <a:ext cx="0" cy="0"/>
          <a:chOff x="0" y="0"/>
          <a:chExt cx="0" cy="0"/>
        </a:xfrm>
      </p:grpSpPr>
      <p:sp>
        <p:nvSpPr>
          <p:cNvPr id="83" name="Google Shape;83;p112"/>
          <p:cNvSpPr txBox="1">
            <a:spLocks noGrp="1"/>
          </p:cNvSpPr>
          <p:nvPr>
            <p:ph type="body" idx="1"/>
          </p:nvPr>
        </p:nvSpPr>
        <p:spPr>
          <a:xfrm>
            <a:off x="890546" y="826936"/>
            <a:ext cx="7529883" cy="3679691"/>
          </a:xfrm>
          <a:prstGeom prst="rect">
            <a:avLst/>
          </a:prstGeom>
          <a:noFill/>
          <a:ln>
            <a:noFill/>
          </a:ln>
        </p:spPr>
        <p:txBody>
          <a:bodyPr spcFirstLastPara="1" wrap="square" lIns="92075" tIns="46025" rIns="92075" bIns="46025" anchor="t" anchorCtr="0">
            <a:noAutofit/>
          </a:bodyPr>
          <a:lstStyle>
            <a:lvl1pPr marL="457200" marR="0" lvl="0" indent="-393700" algn="l" rtl="0">
              <a:spcBef>
                <a:spcPts val="400"/>
              </a:spcBef>
              <a:spcAft>
                <a:spcPts val="0"/>
              </a:spcAft>
              <a:buClr>
                <a:schemeClr val="accent1"/>
              </a:buClr>
              <a:buSzPts val="2600"/>
              <a:buFont typeface="Noto Sans Symbols"/>
              <a:buChar char="▪"/>
              <a:defRPr sz="2000" b="1" i="0" u="none" strike="noStrike" cap="none">
                <a:solidFill>
                  <a:schemeClr val="dk1"/>
                </a:solidFill>
                <a:latin typeface="Corbel"/>
                <a:ea typeface="Corbel"/>
                <a:cs typeface="Corbel"/>
                <a:sym typeface="Corbel"/>
              </a:defRPr>
            </a:lvl1pPr>
            <a:lvl2pPr marL="914400" marR="0" lvl="1" indent="-342900" algn="l" rtl="0">
              <a:spcBef>
                <a:spcPts val="360"/>
              </a:spcBef>
              <a:spcAft>
                <a:spcPts val="0"/>
              </a:spcAft>
              <a:buClr>
                <a:schemeClr val="accent1"/>
              </a:buClr>
              <a:buSzPts val="1800"/>
              <a:buFont typeface="Arimo"/>
              <a:buChar char="4"/>
              <a:defRPr sz="1800" b="0" i="0" u="none" strike="noStrike" cap="none">
                <a:solidFill>
                  <a:schemeClr val="dk1"/>
                </a:solidFill>
                <a:latin typeface="Corbel"/>
                <a:ea typeface="Corbel"/>
                <a:cs typeface="Corbel"/>
                <a:sym typeface="Corbel"/>
              </a:defRPr>
            </a:lvl2pPr>
            <a:lvl3pPr marL="1371600" marR="0" lvl="2" indent="-330200" algn="l" rtl="0">
              <a:spcBef>
                <a:spcPts val="320"/>
              </a:spcBef>
              <a:spcAft>
                <a:spcPts val="0"/>
              </a:spcAft>
              <a:buClr>
                <a:schemeClr val="accent1"/>
              </a:buClr>
              <a:buSzPts val="1600"/>
              <a:buFont typeface="Noto Sans Symbols"/>
              <a:buChar char="⬥"/>
              <a:defRPr sz="1600" b="0" i="0" u="none" strike="noStrike" cap="none">
                <a:solidFill>
                  <a:schemeClr val="dk1"/>
                </a:solidFill>
                <a:latin typeface="Corbel"/>
                <a:ea typeface="Corbel"/>
                <a:cs typeface="Corbel"/>
                <a:sym typeface="Corbel"/>
              </a:defRPr>
            </a:lvl3pPr>
            <a:lvl4pPr marL="1828800" marR="0" lvl="3" indent="-299719" algn="l" rtl="0">
              <a:spcBef>
                <a:spcPts val="280"/>
              </a:spcBef>
              <a:spcAft>
                <a:spcPts val="0"/>
              </a:spcAft>
              <a:buClr>
                <a:schemeClr val="accent1"/>
              </a:buClr>
              <a:buSzPts val="1120"/>
              <a:buFont typeface="Corbel"/>
              <a:buChar char="•"/>
              <a:defRPr sz="1400" b="0" i="0" u="none" strike="noStrike" cap="none">
                <a:solidFill>
                  <a:schemeClr val="dk1"/>
                </a:solidFill>
                <a:latin typeface="Corbel"/>
                <a:ea typeface="Corbel"/>
                <a:cs typeface="Corbel"/>
                <a:sym typeface="Corbel"/>
              </a:defRPr>
            </a:lvl4pPr>
            <a:lvl5pPr marL="2286000" marR="0" lvl="4" indent="-317500" algn="l" rtl="0">
              <a:spcBef>
                <a:spcPts val="280"/>
              </a:spcBef>
              <a:spcAft>
                <a:spcPts val="0"/>
              </a:spcAft>
              <a:buClr>
                <a:schemeClr val="dk1"/>
              </a:buClr>
              <a:buSzPts val="1400"/>
              <a:buFont typeface="Corbel"/>
              <a:buChar char="-"/>
              <a:defRPr sz="1400" b="0" i="0" u="none" strike="noStrike" cap="none">
                <a:solidFill>
                  <a:schemeClr val="dk1"/>
                </a:solidFill>
                <a:latin typeface="Corbel"/>
                <a:ea typeface="Corbel"/>
                <a:cs typeface="Corbel"/>
                <a:sym typeface="Corbe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orbel"/>
                <a:ea typeface="Corbel"/>
                <a:cs typeface="Corbel"/>
                <a:sym typeface="Corbe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orbel"/>
                <a:ea typeface="Corbel"/>
                <a:cs typeface="Corbel"/>
                <a:sym typeface="Corbe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orbel"/>
                <a:ea typeface="Corbel"/>
                <a:cs typeface="Corbel"/>
                <a:sym typeface="Corbe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orbel"/>
                <a:ea typeface="Corbel"/>
                <a:cs typeface="Corbel"/>
                <a:sym typeface="Corbel"/>
              </a:defRPr>
            </a:lvl9pPr>
          </a:lstStyle>
          <a:p>
            <a:endParaRPr/>
          </a:p>
        </p:txBody>
      </p:sp>
      <p:sp>
        <p:nvSpPr>
          <p:cNvPr id="84" name="Google Shape;84;p112"/>
          <p:cNvSpPr txBox="1">
            <a:spLocks noGrp="1"/>
          </p:cNvSpPr>
          <p:nvPr>
            <p:ph type="sldNum" idx="12"/>
          </p:nvPr>
        </p:nvSpPr>
        <p:spPr>
          <a:xfrm>
            <a:off x="5041900" y="4800600"/>
            <a:ext cx="1905000" cy="342900"/>
          </a:xfrm>
          <a:prstGeom prst="rect">
            <a:avLst/>
          </a:prstGeom>
          <a:noFill/>
          <a:ln>
            <a:noFill/>
          </a:ln>
        </p:spPr>
        <p:txBody>
          <a:bodyPr spcFirstLastPara="1" wrap="square" lIns="36000" tIns="18000" rIns="36000" bIns="18000" anchor="ctr" anchorCtr="0">
            <a:noAutofit/>
          </a:bodyPr>
          <a:lstStyle>
            <a:lvl1pPr marL="0" marR="0" lvl="0" indent="0" algn="r" rtl="0">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1pPr>
            <a:lvl2pPr marL="0" marR="0" lvl="1" indent="0" algn="r" rtl="0">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2pPr>
            <a:lvl3pPr marL="0" marR="0" lvl="2" indent="0" algn="r" rtl="0">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3pPr>
            <a:lvl4pPr marL="0" marR="0" lvl="3" indent="0" algn="r" rtl="0">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4pPr>
            <a:lvl5pPr marL="0" marR="0" lvl="4" indent="0" algn="r" rtl="0">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5pPr>
            <a:lvl6pPr marL="0" marR="0" lvl="5" indent="0" algn="r" rtl="0">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6pPr>
            <a:lvl7pPr marL="0" marR="0" lvl="6" indent="0" algn="r" rtl="0">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7pPr>
            <a:lvl8pPr marL="0" marR="0" lvl="7" indent="0" algn="r" rtl="0">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8pPr>
            <a:lvl9pPr marL="0" marR="0" lvl="8" indent="0" algn="r" rtl="0">
              <a:lnSpc>
                <a:spcPct val="100000"/>
              </a:lnSpc>
              <a:spcBef>
                <a:spcPts val="0"/>
              </a:spcBef>
              <a:spcAft>
                <a:spcPts val="0"/>
              </a:spcAft>
              <a:buNone/>
              <a:defRPr sz="1200" b="0" i="0" u="none" strike="noStrike" cap="none">
                <a:solidFill>
                  <a:schemeClr val="accent1"/>
                </a:solidFill>
                <a:latin typeface="Corbel"/>
                <a:ea typeface="Corbel"/>
                <a:cs typeface="Corbel"/>
                <a:sym typeface="Corbel"/>
              </a:defRPr>
            </a:lvl9pPr>
          </a:lstStyle>
          <a:p>
            <a:pPr marL="0" lvl="0" indent="0" algn="r" rtl="0">
              <a:spcBef>
                <a:spcPts val="0"/>
              </a:spcBef>
              <a:spcAft>
                <a:spcPts val="0"/>
              </a:spcAft>
              <a:buNone/>
            </a:pPr>
            <a:fld id="{00000000-1234-1234-1234-123412341234}" type="slidenum">
              <a:rPr lang="en-US"/>
              <a:t>‹#›</a:t>
            </a:fld>
            <a:endParaRPr/>
          </a:p>
        </p:txBody>
      </p:sp>
      <p:pic>
        <p:nvPicPr>
          <p:cNvPr id="85" name="Google Shape;85;p112" descr="Diagram&#10;&#10;Description automatically generated with low confidence"/>
          <p:cNvPicPr preferRelativeResize="0"/>
          <p:nvPr/>
        </p:nvPicPr>
        <p:blipFill rotWithShape="1">
          <a:blip r:embed="rId15">
            <a:alphaModFix/>
          </a:blip>
          <a:srcRect l="9364"/>
          <a:stretch/>
        </p:blipFill>
        <p:spPr>
          <a:xfrm>
            <a:off x="1" y="0"/>
            <a:ext cx="2051436" cy="684000"/>
          </a:xfrm>
          <a:prstGeom prst="rect">
            <a:avLst/>
          </a:prstGeom>
          <a:noFill/>
          <a:ln>
            <a:noFill/>
          </a:ln>
        </p:spPr>
      </p:pic>
      <p:sp>
        <p:nvSpPr>
          <p:cNvPr id="86" name="Google Shape;86;p112"/>
          <p:cNvSpPr txBox="1">
            <a:spLocks noGrp="1"/>
          </p:cNvSpPr>
          <p:nvPr>
            <p:ph type="title"/>
          </p:nvPr>
        </p:nvSpPr>
        <p:spPr>
          <a:xfrm>
            <a:off x="1152940" y="0"/>
            <a:ext cx="7991060" cy="684000"/>
          </a:xfrm>
          <a:prstGeom prst="rect">
            <a:avLst/>
          </a:prstGeom>
          <a:solidFill>
            <a:srgbClr val="008FB4"/>
          </a:solidFill>
          <a:ln>
            <a:noFill/>
          </a:ln>
        </p:spPr>
        <p:txBody>
          <a:bodyPr spcFirstLastPara="1" wrap="square" lIns="92075" tIns="18000" rIns="92075" bIns="18000" anchor="ctr" anchorCtr="0">
            <a:noAutofit/>
          </a:bodyPr>
          <a:lstStyle>
            <a:lvl1pPr marR="0" lvl="0" algn="l" rtl="0">
              <a:spcBef>
                <a:spcPts val="0"/>
              </a:spcBef>
              <a:spcAft>
                <a:spcPts val="0"/>
              </a:spcAft>
              <a:buSzPts val="1400"/>
              <a:buNone/>
              <a:defRPr sz="2400" b="1" i="0" u="none" strike="noStrike" cap="none">
                <a:solidFill>
                  <a:schemeClr val="lt1"/>
                </a:solidFill>
                <a:latin typeface="Corbel"/>
                <a:ea typeface="Corbel"/>
                <a:cs typeface="Corbel"/>
                <a:sym typeface="Corbel"/>
              </a:defRPr>
            </a:lvl1pPr>
            <a:lvl2pPr marR="0" lvl="1" algn="l" rtl="0">
              <a:spcBef>
                <a:spcPts val="0"/>
              </a:spcBef>
              <a:spcAft>
                <a:spcPts val="0"/>
              </a:spcAft>
              <a:buSzPts val="1400"/>
              <a:buNone/>
              <a:defRPr sz="2600" b="1" i="0" u="none" strike="noStrike" cap="none">
                <a:solidFill>
                  <a:schemeClr val="dk1"/>
                </a:solidFill>
                <a:latin typeface="Corbel"/>
                <a:ea typeface="Corbel"/>
                <a:cs typeface="Corbel"/>
                <a:sym typeface="Corbel"/>
              </a:defRPr>
            </a:lvl2pPr>
            <a:lvl3pPr marR="0" lvl="2" algn="l" rtl="0">
              <a:spcBef>
                <a:spcPts val="0"/>
              </a:spcBef>
              <a:spcAft>
                <a:spcPts val="0"/>
              </a:spcAft>
              <a:buSzPts val="1400"/>
              <a:buNone/>
              <a:defRPr sz="2600" b="1" i="0" u="none" strike="noStrike" cap="none">
                <a:solidFill>
                  <a:schemeClr val="dk1"/>
                </a:solidFill>
                <a:latin typeface="Corbel"/>
                <a:ea typeface="Corbel"/>
                <a:cs typeface="Corbel"/>
                <a:sym typeface="Corbel"/>
              </a:defRPr>
            </a:lvl3pPr>
            <a:lvl4pPr marR="0" lvl="3" algn="l" rtl="0">
              <a:spcBef>
                <a:spcPts val="0"/>
              </a:spcBef>
              <a:spcAft>
                <a:spcPts val="0"/>
              </a:spcAft>
              <a:buSzPts val="1400"/>
              <a:buNone/>
              <a:defRPr sz="2600" b="1" i="0" u="none" strike="noStrike" cap="none">
                <a:solidFill>
                  <a:schemeClr val="dk1"/>
                </a:solidFill>
                <a:latin typeface="Corbel"/>
                <a:ea typeface="Corbel"/>
                <a:cs typeface="Corbel"/>
                <a:sym typeface="Corbel"/>
              </a:defRPr>
            </a:lvl4pPr>
            <a:lvl5pPr marR="0" lvl="4" algn="l" rtl="0">
              <a:spcBef>
                <a:spcPts val="0"/>
              </a:spcBef>
              <a:spcAft>
                <a:spcPts val="0"/>
              </a:spcAft>
              <a:buSzPts val="1400"/>
              <a:buNone/>
              <a:defRPr sz="2600" b="1" i="0" u="none" strike="noStrike" cap="none">
                <a:solidFill>
                  <a:schemeClr val="dk1"/>
                </a:solidFill>
                <a:latin typeface="Corbel"/>
                <a:ea typeface="Corbel"/>
                <a:cs typeface="Corbel"/>
                <a:sym typeface="Corbel"/>
              </a:defRPr>
            </a:lvl5pPr>
            <a:lvl6pPr marR="0" lvl="5" algn="l" rtl="0">
              <a:spcBef>
                <a:spcPts val="0"/>
              </a:spcBef>
              <a:spcAft>
                <a:spcPts val="0"/>
              </a:spcAft>
              <a:buSzPts val="1400"/>
              <a:buNone/>
              <a:defRPr sz="2800" b="1" i="0" u="none" strike="noStrike" cap="none">
                <a:solidFill>
                  <a:schemeClr val="dk1"/>
                </a:solidFill>
                <a:latin typeface="Corbel"/>
                <a:ea typeface="Corbel"/>
                <a:cs typeface="Corbel"/>
                <a:sym typeface="Corbel"/>
              </a:defRPr>
            </a:lvl6pPr>
            <a:lvl7pPr marR="0" lvl="6" algn="l" rtl="0">
              <a:spcBef>
                <a:spcPts val="0"/>
              </a:spcBef>
              <a:spcAft>
                <a:spcPts val="0"/>
              </a:spcAft>
              <a:buSzPts val="1400"/>
              <a:buNone/>
              <a:defRPr sz="2800" b="1" i="0" u="none" strike="noStrike" cap="none">
                <a:solidFill>
                  <a:schemeClr val="dk1"/>
                </a:solidFill>
                <a:latin typeface="Corbel"/>
                <a:ea typeface="Corbel"/>
                <a:cs typeface="Corbel"/>
                <a:sym typeface="Corbel"/>
              </a:defRPr>
            </a:lvl7pPr>
            <a:lvl8pPr marR="0" lvl="7" algn="l" rtl="0">
              <a:spcBef>
                <a:spcPts val="0"/>
              </a:spcBef>
              <a:spcAft>
                <a:spcPts val="0"/>
              </a:spcAft>
              <a:buSzPts val="1400"/>
              <a:buNone/>
              <a:defRPr sz="2800" b="1" i="0" u="none" strike="noStrike" cap="none">
                <a:solidFill>
                  <a:schemeClr val="dk1"/>
                </a:solidFill>
                <a:latin typeface="Corbel"/>
                <a:ea typeface="Corbel"/>
                <a:cs typeface="Corbel"/>
                <a:sym typeface="Corbel"/>
              </a:defRPr>
            </a:lvl8pPr>
            <a:lvl9pPr marR="0" lvl="8" algn="l" rtl="0">
              <a:spcBef>
                <a:spcPts val="0"/>
              </a:spcBef>
              <a:spcAft>
                <a:spcPts val="0"/>
              </a:spcAft>
              <a:buSzPts val="1400"/>
              <a:buNone/>
              <a:defRPr sz="2800" b="1" i="0" u="none" strike="noStrike" cap="none">
                <a:solidFill>
                  <a:schemeClr val="dk1"/>
                </a:solidFill>
                <a:latin typeface="Corbel"/>
                <a:ea typeface="Corbel"/>
                <a:cs typeface="Corbel"/>
                <a:sym typeface="Corbel"/>
              </a:defRPr>
            </a:lvl9pPr>
          </a:lstStyle>
          <a:p>
            <a:endParaRPr/>
          </a:p>
        </p:txBody>
      </p:sp>
    </p:spTree>
  </p:cSld>
  <p:clrMap bg1="lt1" tx1="dk1" bg2="dk2" tx2="lt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 id="2147483679" r:id="rId12"/>
    <p:sldLayoutId id="2147483680" r:id="rId13"/>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mailto:Julie.Hulme@ntu.ac.uk"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9.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9.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9.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9.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9.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2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8" Type="http://schemas.openxmlformats.org/officeDocument/2006/relationships/hyperlink" Target="https://indigenousinitiatives.ctlt.ubc.ca/classroom-climate/positionality-and-intersectionality/" TargetMode="External"/><Relationship Id="rId3" Type="http://schemas.openxmlformats.org/officeDocument/2006/relationships/hyperlink" Target="https://psycnet.apa.org/doi/10.1111/j.1744-6570.2010.01207.x" TargetMode="External"/><Relationship Id="rId7" Type="http://schemas.openxmlformats.org/officeDocument/2006/relationships/hyperlink" Target="https://www.un.org/sustainabledevelopment/wp-content/uploads/2019/01/SDG_Guidelines_AUG_2019_Final.pdf" TargetMode="External"/><Relationship Id="rId2" Type="http://schemas.openxmlformats.org/officeDocument/2006/relationships/hyperlink" Target="https://apac.au/wp-content/uploads/2022/12/Criterion-3.8-guidance-document_v1.1-final.pdf" TargetMode="External"/><Relationship Id="rId1" Type="http://schemas.openxmlformats.org/officeDocument/2006/relationships/slideLayout" Target="../slideLayouts/slideLayout18.xml"/><Relationship Id="rId6" Type="http://schemas.openxmlformats.org/officeDocument/2006/relationships/hyperlink" Target="https://www.iupsys.net/wp-content/uploads/2021/09/the-international-declaration-on-core-competences-in-professional-psychology-1.pdf" TargetMode="External"/><Relationship Id="rId5" Type="http://schemas.openxmlformats.org/officeDocument/2006/relationships/hyperlink" Target="https://groups.psychology.org.au/Assets/Files/Cranney_NTF_Final_Report_231112_Final_pdf.pdf" TargetMode="External"/><Relationship Id="rId4" Type="http://schemas.openxmlformats.org/officeDocument/2006/relationships/hyperlink" Target="http://www2.psy.unsw.edu.au/Users/JCranney/publications.html"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1.xml"/></Relationships>
</file>

<file path=ppt/slides/_rels/slide4.xml.rels><?xml version="1.0" encoding="UTF-8" standalone="yes"?>
<Relationships xmlns="http://schemas.openxmlformats.org/package/2006/relationships"><Relationship Id="rId2" Type="http://schemas.openxmlformats.org/officeDocument/2006/relationships/hyperlink" Target="https://www.frontiersin.org/articles/10.3389/feduc.2022.790600/full" TargetMode="External"/><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pic>
        <p:nvPicPr>
          <p:cNvPr id="148" name="Google Shape;148;p1" descr="Diagram&#10;&#10;Description automatically generated with low confidence"/>
          <p:cNvPicPr preferRelativeResize="0"/>
          <p:nvPr/>
        </p:nvPicPr>
        <p:blipFill rotWithShape="1">
          <a:blip r:embed="rId3">
            <a:alphaModFix/>
          </a:blip>
          <a:srcRect l="7137"/>
          <a:stretch/>
        </p:blipFill>
        <p:spPr>
          <a:xfrm>
            <a:off x="0" y="1943099"/>
            <a:ext cx="9144000" cy="3200401"/>
          </a:xfrm>
          <a:prstGeom prst="rect">
            <a:avLst/>
          </a:prstGeom>
          <a:noFill/>
          <a:ln>
            <a:noFill/>
          </a:ln>
        </p:spPr>
      </p:pic>
      <p:sp>
        <p:nvSpPr>
          <p:cNvPr id="149" name="Google Shape;149;p1"/>
          <p:cNvSpPr txBox="1">
            <a:spLocks noGrp="1"/>
          </p:cNvSpPr>
          <p:nvPr>
            <p:ph type="ctrTitle"/>
          </p:nvPr>
        </p:nvSpPr>
        <p:spPr>
          <a:xfrm>
            <a:off x="662634" y="171295"/>
            <a:ext cx="7818732" cy="1653777"/>
          </a:xfrm>
          <a:prstGeom prst="rect">
            <a:avLst/>
          </a:prstGeom>
          <a:noFill/>
          <a:ln>
            <a:noFill/>
          </a:ln>
        </p:spPr>
        <p:txBody>
          <a:bodyPr spcFirstLastPara="1" wrap="square" lIns="91425" tIns="91425" rIns="91425" bIns="91425" anchor="b" anchorCtr="0">
            <a:noAutofit/>
          </a:bodyPr>
          <a:lstStyle/>
          <a:p>
            <a:pPr marL="0" lvl="0" indent="0" algn="ctr" rtl="0">
              <a:lnSpc>
                <a:spcPct val="100000"/>
              </a:lnSpc>
              <a:spcBef>
                <a:spcPts val="0"/>
              </a:spcBef>
              <a:spcAft>
                <a:spcPts val="0"/>
              </a:spcAft>
              <a:buSzPts val="4444"/>
              <a:buNone/>
            </a:pPr>
            <a:r>
              <a:rPr lang="en-US" sz="3400" b="1" dirty="0">
                <a:solidFill>
                  <a:srgbClr val="38761D"/>
                </a:solidFill>
                <a:latin typeface="Corbel"/>
                <a:ea typeface="Corbel"/>
                <a:cs typeface="Corbel"/>
                <a:sym typeface="Corbel"/>
              </a:rPr>
              <a:t>International Competences for Undergraduate Psychology (ICUP):</a:t>
            </a:r>
            <a:br>
              <a:rPr lang="en-US" sz="3400" b="1" dirty="0">
                <a:solidFill>
                  <a:srgbClr val="38761D"/>
                </a:solidFill>
                <a:latin typeface="Corbel"/>
                <a:ea typeface="Corbel"/>
                <a:cs typeface="Corbel"/>
                <a:sym typeface="Corbel"/>
              </a:rPr>
            </a:br>
            <a:r>
              <a:rPr lang="en-US" sz="3400" b="1" dirty="0">
                <a:solidFill>
                  <a:srgbClr val="38761D"/>
                </a:solidFill>
                <a:latin typeface="Corbel"/>
                <a:ea typeface="Corbel"/>
                <a:cs typeface="Corbel"/>
                <a:sym typeface="Corbel"/>
              </a:rPr>
              <a:t> AHPD</a:t>
            </a:r>
            <a:endParaRPr sz="3400" b="1" dirty="0">
              <a:solidFill>
                <a:srgbClr val="38761D"/>
              </a:solidFill>
              <a:latin typeface="Corbel"/>
              <a:ea typeface="Corbel"/>
              <a:cs typeface="Corbel"/>
              <a:sym typeface="Corbel"/>
            </a:endParaRPr>
          </a:p>
        </p:txBody>
      </p:sp>
      <p:sp>
        <p:nvSpPr>
          <p:cNvPr id="150" name="Google Shape;150;p1"/>
          <p:cNvSpPr txBox="1">
            <a:spLocks noGrp="1"/>
          </p:cNvSpPr>
          <p:nvPr>
            <p:ph type="subTitle" idx="1"/>
          </p:nvPr>
        </p:nvSpPr>
        <p:spPr>
          <a:xfrm>
            <a:off x="4220607" y="2061125"/>
            <a:ext cx="4923393" cy="3200400"/>
          </a:xfrm>
          <a:prstGeom prst="rect">
            <a:avLst/>
          </a:prstGeom>
          <a:noFill/>
          <a:ln>
            <a:noFill/>
          </a:ln>
        </p:spPr>
        <p:txBody>
          <a:bodyPr spcFirstLastPara="1" wrap="square" lIns="91425" tIns="91425" rIns="91425" bIns="91425" anchor="t" anchorCtr="0">
            <a:noAutofit/>
          </a:bodyPr>
          <a:lstStyle/>
          <a:p>
            <a:pPr marL="0" indent="0" algn="l">
              <a:lnSpc>
                <a:spcPct val="120000"/>
              </a:lnSpc>
              <a:buClr>
                <a:schemeClr val="lt1"/>
              </a:buClr>
              <a:buSzPts val="1500"/>
            </a:pPr>
            <a:r>
              <a:rPr lang="en-US" dirty="0">
                <a:solidFill>
                  <a:schemeClr val="lt1"/>
                </a:solidFill>
                <a:latin typeface="Corbel"/>
                <a:sym typeface="Corbel"/>
              </a:rPr>
              <a:t>Prof Julie Hulme (NTU, UK): </a:t>
            </a:r>
            <a:r>
              <a:rPr lang="en-US" sz="2000" dirty="0">
                <a:solidFill>
                  <a:srgbClr val="FFCCFF"/>
                </a:solidFill>
                <a:latin typeface="Corbel"/>
                <a:sym typeface="Corbel"/>
                <a:hlinkClick r:id="rId4">
                  <a:extLst>
                    <a:ext uri="{A12FA001-AC4F-418D-AE19-62706E023703}">
                      <ahyp:hlinkClr xmlns:ahyp="http://schemas.microsoft.com/office/drawing/2018/hyperlinkcolor" val="tx"/>
                    </a:ext>
                  </a:extLst>
                </a:hlinkClick>
              </a:rPr>
              <a:t>Julie.Hulme@ntu.ac.uk</a:t>
            </a:r>
            <a:r>
              <a:rPr lang="en-US" sz="2000" dirty="0">
                <a:solidFill>
                  <a:srgbClr val="FFCCFF"/>
                </a:solidFill>
                <a:latin typeface="Corbel"/>
                <a:sym typeface="Corbel"/>
              </a:rPr>
              <a:t> </a:t>
            </a:r>
          </a:p>
          <a:p>
            <a:pPr marL="0" indent="0" algn="l">
              <a:lnSpc>
                <a:spcPct val="120000"/>
              </a:lnSpc>
              <a:buClr>
                <a:schemeClr val="lt1"/>
              </a:buClr>
              <a:buSzPts val="1500"/>
            </a:pPr>
            <a:r>
              <a:rPr lang="en-US" sz="1600" dirty="0">
                <a:solidFill>
                  <a:schemeClr val="lt1"/>
                </a:solidFill>
                <a:latin typeface="Corbel"/>
                <a:sym typeface="Corbel"/>
              </a:rPr>
              <a:t>Acknowledging: </a:t>
            </a:r>
            <a:endParaRPr lang="en-US" sz="1600" dirty="0"/>
          </a:p>
          <a:p>
            <a:pPr marL="0" indent="0" algn="l">
              <a:lnSpc>
                <a:spcPct val="120000"/>
              </a:lnSpc>
              <a:buClr>
                <a:schemeClr val="lt1"/>
              </a:buClr>
              <a:buSzPts val="1500"/>
            </a:pPr>
            <a:r>
              <a:rPr lang="en-US" sz="1800" dirty="0">
                <a:solidFill>
                  <a:schemeClr val="lt1"/>
                </a:solidFill>
                <a:latin typeface="Corbel"/>
                <a:ea typeface="Corbel"/>
                <a:cs typeface="Corbel"/>
                <a:sym typeface="Corbel"/>
              </a:rPr>
              <a:t>Jacquelyn Cranney (UNSW, Australia)</a:t>
            </a:r>
          </a:p>
          <a:p>
            <a:pPr marL="0" lvl="0" indent="0" algn="l" rtl="0">
              <a:lnSpc>
                <a:spcPct val="120000"/>
              </a:lnSpc>
              <a:spcBef>
                <a:spcPts val="0"/>
              </a:spcBef>
              <a:spcAft>
                <a:spcPts val="0"/>
              </a:spcAft>
              <a:buClr>
                <a:schemeClr val="lt1"/>
              </a:buClr>
              <a:buSzPts val="1500"/>
            </a:pPr>
            <a:r>
              <a:rPr lang="en-US" sz="1800" dirty="0">
                <a:solidFill>
                  <a:schemeClr val="lt1"/>
                </a:solidFill>
                <a:latin typeface="Corbel"/>
                <a:ea typeface="Corbel"/>
                <a:cs typeface="Corbel"/>
                <a:sym typeface="Corbel"/>
              </a:rPr>
              <a:t>Susan A. Nolan (Seton Hall U., USA)</a:t>
            </a:r>
            <a:endParaRPr sz="1800" dirty="0"/>
          </a:p>
          <a:p>
            <a:pPr marL="182880" lvl="0" indent="-182880" algn="l" rtl="0">
              <a:lnSpc>
                <a:spcPct val="120000"/>
              </a:lnSpc>
              <a:spcBef>
                <a:spcPts val="0"/>
              </a:spcBef>
              <a:spcAft>
                <a:spcPts val="0"/>
              </a:spcAft>
              <a:buClr>
                <a:schemeClr val="lt1"/>
              </a:buClr>
              <a:buSzPts val="1500"/>
              <a:buFont typeface="Arial"/>
              <a:buChar char="•"/>
            </a:pPr>
            <a:r>
              <a:rPr lang="en-US" sz="1500" dirty="0">
                <a:solidFill>
                  <a:schemeClr val="lt1"/>
                </a:solidFill>
                <a:latin typeface="Corbel"/>
                <a:ea typeface="Corbel"/>
                <a:cs typeface="Corbel"/>
                <a:sym typeface="Corbel"/>
              </a:rPr>
              <a:t>All  ICUPO members </a:t>
            </a:r>
          </a:p>
          <a:p>
            <a:pPr marL="182880" lvl="0" indent="-182880" algn="l" rtl="0">
              <a:lnSpc>
                <a:spcPct val="120000"/>
              </a:lnSpc>
              <a:spcBef>
                <a:spcPts val="0"/>
              </a:spcBef>
              <a:spcAft>
                <a:spcPts val="0"/>
              </a:spcAft>
              <a:buClr>
                <a:schemeClr val="lt1"/>
              </a:buClr>
              <a:buSzPts val="1500"/>
              <a:buFont typeface="Arial"/>
              <a:buChar char="•"/>
            </a:pPr>
            <a:r>
              <a:rPr lang="en-US" sz="1500" dirty="0">
                <a:solidFill>
                  <a:schemeClr val="lt1"/>
                </a:solidFill>
                <a:latin typeface="Corbel"/>
                <a:ea typeface="Corbel"/>
                <a:cs typeface="Corbel"/>
                <a:sym typeface="Corbel"/>
              </a:rPr>
              <a:t>All IRGUPO members</a:t>
            </a:r>
          </a:p>
          <a:p>
            <a:pPr marL="182880" lvl="0" indent="-182880" algn="l" rtl="0">
              <a:lnSpc>
                <a:spcPct val="120000"/>
              </a:lnSpc>
              <a:spcBef>
                <a:spcPts val="0"/>
              </a:spcBef>
              <a:spcAft>
                <a:spcPts val="0"/>
              </a:spcAft>
              <a:buClr>
                <a:schemeClr val="lt1"/>
              </a:buClr>
              <a:buSzPts val="1500"/>
              <a:buFont typeface="Arial"/>
              <a:buChar char="•"/>
            </a:pPr>
            <a:r>
              <a:rPr lang="en-US" sz="1500" dirty="0">
                <a:solidFill>
                  <a:schemeClr val="lt1"/>
                </a:solidFill>
                <a:latin typeface="Corbel"/>
                <a:sym typeface="Corbel"/>
              </a:rPr>
              <a:t>All who have engaged along the way</a:t>
            </a:r>
            <a:endParaRPr dirty="0"/>
          </a:p>
          <a:p>
            <a:pPr marL="0" lvl="0" indent="0" algn="ctr" rtl="0">
              <a:lnSpc>
                <a:spcPct val="120000"/>
              </a:lnSpc>
              <a:spcBef>
                <a:spcPts val="0"/>
              </a:spcBef>
              <a:spcAft>
                <a:spcPts val="0"/>
              </a:spcAft>
              <a:buSzPts val="2824"/>
              <a:buNone/>
            </a:pPr>
            <a:endParaRPr lang="en-US" sz="1500" dirty="0">
              <a:solidFill>
                <a:schemeClr val="lt1"/>
              </a:solidFill>
              <a:latin typeface="Corbel"/>
              <a:ea typeface="Corbel"/>
              <a:cs typeface="Corbel"/>
              <a:sym typeface="Corbel"/>
            </a:endParaRPr>
          </a:p>
        </p:txBody>
      </p:sp>
      <p:pic>
        <p:nvPicPr>
          <p:cNvPr id="1026" name="Picture 2" descr="Welcome to our Virtual Experience | Nottingham Trent University">
            <a:extLst>
              <a:ext uri="{FF2B5EF4-FFF2-40B4-BE49-F238E27FC236}">
                <a16:creationId xmlns:a16="http://schemas.microsoft.com/office/drawing/2014/main" id="{6D9EEFD4-E6B7-F558-4A19-17F6D0FFA09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6121" y="4380431"/>
            <a:ext cx="1677470" cy="591774"/>
          </a:xfrm>
          <a:prstGeom prst="rect">
            <a:avLst/>
          </a:prstGeom>
          <a:solidFill>
            <a:schemeClr val="bg1">
              <a:lumMod val="95000"/>
            </a:schemeClr>
          </a:solid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610"/>
        <p:cNvGrpSpPr/>
        <p:nvPr/>
      </p:nvGrpSpPr>
      <p:grpSpPr>
        <a:xfrm>
          <a:off x="0" y="0"/>
          <a:ext cx="0" cy="0"/>
          <a:chOff x="0" y="0"/>
          <a:chExt cx="0" cy="0"/>
        </a:xfrm>
      </p:grpSpPr>
      <p:sp>
        <p:nvSpPr>
          <p:cNvPr id="611" name="Google Shape;611;p99"/>
          <p:cNvSpPr txBox="1">
            <a:spLocks noGrp="1"/>
          </p:cNvSpPr>
          <p:nvPr>
            <p:ph type="body" idx="1"/>
          </p:nvPr>
        </p:nvSpPr>
        <p:spPr>
          <a:xfrm>
            <a:off x="0" y="1111045"/>
            <a:ext cx="4483229" cy="3395582"/>
          </a:xfrm>
          <a:prstGeom prst="rect">
            <a:avLst/>
          </a:prstGeom>
          <a:noFill/>
          <a:ln>
            <a:noFill/>
          </a:ln>
        </p:spPr>
        <p:txBody>
          <a:bodyPr spcFirstLastPara="1" wrap="square" lIns="92075" tIns="46025" rIns="92075" bIns="46025" anchor="t" anchorCtr="0">
            <a:noAutofit/>
          </a:bodyPr>
          <a:lstStyle/>
          <a:p>
            <a:pPr marL="452438" lvl="0" indent="-187324" algn="l" rtl="0">
              <a:spcBef>
                <a:spcPts val="0"/>
              </a:spcBef>
              <a:spcAft>
                <a:spcPts val="0"/>
              </a:spcAft>
              <a:buClr>
                <a:srgbClr val="002060"/>
              </a:buClr>
              <a:buSzPts val="1800"/>
              <a:buChar char="▪"/>
            </a:pPr>
            <a:r>
              <a:rPr lang="en-US" sz="1800" b="0" dirty="0">
                <a:solidFill>
                  <a:srgbClr val="002060"/>
                </a:solidFill>
                <a:latin typeface="Calibri" panose="020F0502020204030204" pitchFamily="34" charset="0"/>
                <a:ea typeface="Calibri" panose="020F0502020204030204" pitchFamily="34" charset="0"/>
                <a:cs typeface="Calibri" panose="020F0502020204030204" pitchFamily="34" charset="0"/>
              </a:rPr>
              <a:t>Psychological Knowledge</a:t>
            </a:r>
            <a:endParaRPr dirty="0">
              <a:latin typeface="Calibri" panose="020F0502020204030204" pitchFamily="34" charset="0"/>
              <a:ea typeface="Calibri" panose="020F0502020204030204" pitchFamily="34" charset="0"/>
              <a:cs typeface="Calibri" panose="020F0502020204030204" pitchFamily="34" charset="0"/>
            </a:endParaRPr>
          </a:p>
          <a:p>
            <a:pPr marL="452438" lvl="0" indent="-187324" algn="l" rtl="0">
              <a:spcBef>
                <a:spcPts val="360"/>
              </a:spcBef>
              <a:spcAft>
                <a:spcPts val="0"/>
              </a:spcAft>
              <a:buClr>
                <a:srgbClr val="002060"/>
              </a:buClr>
              <a:buSzPts val="1800"/>
              <a:buChar char="▪"/>
            </a:pPr>
            <a:r>
              <a:rPr lang="en-US" sz="1800" b="0" dirty="0">
                <a:solidFill>
                  <a:srgbClr val="002060"/>
                </a:solidFill>
                <a:latin typeface="Calibri" panose="020F0502020204030204" pitchFamily="34" charset="0"/>
                <a:ea typeface="Calibri" panose="020F0502020204030204" pitchFamily="34" charset="0"/>
                <a:cs typeface="Calibri" panose="020F0502020204030204" pitchFamily="34" charset="0"/>
              </a:rPr>
              <a:t>Psychological Research Methods &amp; Methodologies</a:t>
            </a:r>
            <a:endParaRPr dirty="0">
              <a:latin typeface="Calibri" panose="020F0502020204030204" pitchFamily="34" charset="0"/>
              <a:ea typeface="Calibri" panose="020F0502020204030204" pitchFamily="34" charset="0"/>
              <a:cs typeface="Calibri" panose="020F0502020204030204" pitchFamily="34" charset="0"/>
            </a:endParaRPr>
          </a:p>
          <a:p>
            <a:pPr marL="461962" lvl="0" indent="-146050" algn="l" rtl="0">
              <a:spcBef>
                <a:spcPts val="360"/>
              </a:spcBef>
              <a:spcAft>
                <a:spcPts val="0"/>
              </a:spcAft>
              <a:buClr>
                <a:srgbClr val="000000"/>
              </a:buClr>
              <a:buSzPts val="2000"/>
              <a:buNone/>
            </a:pPr>
            <a:endParaRPr sz="1800" b="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pPr marL="265113" lvl="0" indent="-176213" algn="l" rtl="0">
              <a:spcBef>
                <a:spcPts val="360"/>
              </a:spcBef>
              <a:spcAft>
                <a:spcPts val="0"/>
              </a:spcAft>
              <a:buClr>
                <a:srgbClr val="000000"/>
              </a:buClr>
              <a:buSzPts val="2000"/>
              <a:buChar char="▪"/>
            </a:pPr>
            <a:r>
              <a:rPr lang="en-US" sz="1800" b="0" i="1" dirty="0">
                <a:solidFill>
                  <a:srgbClr val="002060"/>
                </a:solidFill>
                <a:latin typeface="Calibri" panose="020F0502020204030204" pitchFamily="34" charset="0"/>
                <a:ea typeface="Calibri" panose="020F0502020204030204" pitchFamily="34" charset="0"/>
                <a:cs typeface="Calibri" panose="020F0502020204030204" pitchFamily="34" charset="0"/>
              </a:rPr>
              <a:t>Psychology-relevant</a:t>
            </a:r>
            <a:endParaRPr dirty="0">
              <a:latin typeface="Calibri" panose="020F0502020204030204" pitchFamily="34" charset="0"/>
              <a:ea typeface="Calibri" panose="020F0502020204030204" pitchFamily="34" charset="0"/>
              <a:cs typeface="Calibri" panose="020F0502020204030204" pitchFamily="34" charset="0"/>
            </a:endParaRPr>
          </a:p>
          <a:p>
            <a:pPr marL="452438" lvl="0" indent="-187324" algn="l" rtl="0">
              <a:lnSpc>
                <a:spcPct val="115000"/>
              </a:lnSpc>
              <a:spcBef>
                <a:spcPts val="0"/>
              </a:spcBef>
              <a:spcAft>
                <a:spcPts val="0"/>
              </a:spcAft>
              <a:buClr>
                <a:srgbClr val="002060"/>
              </a:buClr>
              <a:buSzPts val="1800"/>
              <a:buChar char="▪"/>
            </a:pPr>
            <a:r>
              <a:rPr lang="en-US" sz="1800" b="0" dirty="0">
                <a:solidFill>
                  <a:srgbClr val="002060"/>
                </a:solidFill>
                <a:latin typeface="Calibri" panose="020F0502020204030204" pitchFamily="34" charset="0"/>
                <a:ea typeface="Calibri" panose="020F0502020204030204" pitchFamily="34" charset="0"/>
                <a:cs typeface="Calibri" panose="020F0502020204030204" pitchFamily="34" charset="0"/>
              </a:rPr>
              <a:t>Values &amp; Ethics</a:t>
            </a:r>
            <a:endParaRPr dirty="0">
              <a:latin typeface="Calibri" panose="020F0502020204030204" pitchFamily="34" charset="0"/>
              <a:ea typeface="Calibri" panose="020F0502020204030204" pitchFamily="34" charset="0"/>
              <a:cs typeface="Calibri" panose="020F0502020204030204" pitchFamily="34" charset="0"/>
            </a:endParaRPr>
          </a:p>
          <a:p>
            <a:pPr marL="452438" lvl="0" indent="-187324" algn="l" rtl="0">
              <a:lnSpc>
                <a:spcPct val="115000"/>
              </a:lnSpc>
              <a:spcBef>
                <a:spcPts val="0"/>
              </a:spcBef>
              <a:spcAft>
                <a:spcPts val="0"/>
              </a:spcAft>
              <a:buClr>
                <a:srgbClr val="002060"/>
              </a:buClr>
              <a:buSzPts val="1800"/>
              <a:buChar char="▪"/>
            </a:pPr>
            <a:r>
              <a:rPr lang="en-US" sz="1800" b="0" dirty="0">
                <a:solidFill>
                  <a:srgbClr val="002060"/>
                </a:solidFill>
                <a:latin typeface="Calibri" panose="020F0502020204030204" pitchFamily="34" charset="0"/>
                <a:ea typeface="Calibri" panose="020F0502020204030204" pitchFamily="34" charset="0"/>
                <a:cs typeface="Calibri" panose="020F0502020204030204" pitchFamily="34" charset="0"/>
              </a:rPr>
              <a:t>Critical Thinking &amp; Problem Solving</a:t>
            </a:r>
            <a:endParaRPr dirty="0">
              <a:latin typeface="Calibri" panose="020F0502020204030204" pitchFamily="34" charset="0"/>
              <a:ea typeface="Calibri" panose="020F0502020204030204" pitchFamily="34" charset="0"/>
              <a:cs typeface="Calibri" panose="020F0502020204030204" pitchFamily="34" charset="0"/>
            </a:endParaRPr>
          </a:p>
          <a:p>
            <a:pPr marL="452438" lvl="0" indent="-187324" algn="l" rtl="0">
              <a:lnSpc>
                <a:spcPct val="115000"/>
              </a:lnSpc>
              <a:spcBef>
                <a:spcPts val="0"/>
              </a:spcBef>
              <a:spcAft>
                <a:spcPts val="0"/>
              </a:spcAft>
              <a:buClr>
                <a:srgbClr val="002060"/>
              </a:buClr>
              <a:buSzPts val="1800"/>
              <a:buChar char="▪"/>
            </a:pPr>
            <a:r>
              <a:rPr lang="en-US" sz="1800" b="0" dirty="0">
                <a:solidFill>
                  <a:srgbClr val="002060"/>
                </a:solidFill>
                <a:latin typeface="Calibri" panose="020F0502020204030204" pitchFamily="34" charset="0"/>
                <a:ea typeface="Calibri" panose="020F0502020204030204" pitchFamily="34" charset="0"/>
                <a:cs typeface="Calibri" panose="020F0502020204030204" pitchFamily="34" charset="0"/>
              </a:rPr>
              <a:t>Cultural responsiveness &amp; Diversity</a:t>
            </a:r>
            <a:endParaRPr dirty="0">
              <a:latin typeface="Calibri" panose="020F0502020204030204" pitchFamily="34" charset="0"/>
              <a:ea typeface="Calibri" panose="020F0502020204030204" pitchFamily="34" charset="0"/>
              <a:cs typeface="Calibri" panose="020F0502020204030204" pitchFamily="34" charset="0"/>
            </a:endParaRPr>
          </a:p>
          <a:p>
            <a:pPr marL="452438" lvl="0" indent="-187324" algn="l" rtl="0">
              <a:lnSpc>
                <a:spcPct val="115000"/>
              </a:lnSpc>
              <a:spcBef>
                <a:spcPts val="0"/>
              </a:spcBef>
              <a:spcAft>
                <a:spcPts val="0"/>
              </a:spcAft>
              <a:buClr>
                <a:srgbClr val="002060"/>
              </a:buClr>
              <a:buSzPts val="1800"/>
              <a:buChar char="▪"/>
            </a:pPr>
            <a:r>
              <a:rPr lang="en-US" sz="1800" b="0" dirty="0">
                <a:solidFill>
                  <a:srgbClr val="002060"/>
                </a:solidFill>
                <a:latin typeface="Calibri" panose="020F0502020204030204" pitchFamily="34" charset="0"/>
                <a:ea typeface="Calibri" panose="020F0502020204030204" pitchFamily="34" charset="0"/>
                <a:cs typeface="Calibri" panose="020F0502020204030204" pitchFamily="34" charset="0"/>
              </a:rPr>
              <a:t>Communication &amp; Interpersonal Skills</a:t>
            </a:r>
            <a:endParaRPr dirty="0">
              <a:latin typeface="Calibri" panose="020F0502020204030204" pitchFamily="34" charset="0"/>
              <a:ea typeface="Calibri" panose="020F0502020204030204" pitchFamily="34" charset="0"/>
              <a:cs typeface="Calibri" panose="020F0502020204030204" pitchFamily="34" charset="0"/>
            </a:endParaRPr>
          </a:p>
          <a:p>
            <a:pPr marL="452438" lvl="0" indent="-187324" algn="l" rtl="0">
              <a:lnSpc>
                <a:spcPct val="115000"/>
              </a:lnSpc>
              <a:spcBef>
                <a:spcPts val="0"/>
              </a:spcBef>
              <a:spcAft>
                <a:spcPts val="0"/>
              </a:spcAft>
              <a:buClr>
                <a:srgbClr val="002060"/>
              </a:buClr>
              <a:buSzPts val="1800"/>
              <a:buChar char="▪"/>
            </a:pPr>
            <a:r>
              <a:rPr lang="en-US" sz="1800" b="0" dirty="0">
                <a:solidFill>
                  <a:srgbClr val="002060"/>
                </a:solidFill>
                <a:latin typeface="Calibri" panose="020F0502020204030204" pitchFamily="34" charset="0"/>
                <a:ea typeface="Calibri" panose="020F0502020204030204" pitchFamily="34" charset="0"/>
                <a:cs typeface="Calibri" panose="020F0502020204030204" pitchFamily="34" charset="0"/>
              </a:rPr>
              <a:t>Personal &amp; Professional Development</a:t>
            </a:r>
          </a:p>
        </p:txBody>
      </p:sp>
      <p:sp>
        <p:nvSpPr>
          <p:cNvPr id="613" name="Google Shape;613;p99"/>
          <p:cNvSpPr txBox="1">
            <a:spLocks noGrp="1"/>
          </p:cNvSpPr>
          <p:nvPr>
            <p:ph type="title"/>
          </p:nvPr>
        </p:nvSpPr>
        <p:spPr>
          <a:xfrm>
            <a:off x="1144988" y="0"/>
            <a:ext cx="7999012" cy="684000"/>
          </a:xfrm>
          <a:prstGeom prst="rect">
            <a:avLst/>
          </a:prstGeom>
          <a:solidFill>
            <a:srgbClr val="008FB4"/>
          </a:solidFill>
          <a:ln>
            <a:noFill/>
          </a:ln>
        </p:spPr>
        <p:txBody>
          <a:bodyPr spcFirstLastPara="1" wrap="square" lIns="92075" tIns="18000" rIns="92075" bIns="18000" anchor="ctr" anchorCtr="0">
            <a:noAutofit/>
          </a:bodyPr>
          <a:lstStyle/>
          <a:p>
            <a:pPr marL="0" lvl="0" indent="0" algn="l" rtl="0">
              <a:spcBef>
                <a:spcPts val="0"/>
              </a:spcBef>
              <a:spcAft>
                <a:spcPts val="0"/>
              </a:spcAft>
              <a:buNone/>
            </a:pPr>
            <a:r>
              <a:rPr lang="en-US" dirty="0"/>
              <a:t>International Competences for Undergraduate Psychology (ICUP)                                            </a:t>
            </a:r>
            <a:r>
              <a:rPr lang="en-US" sz="1400" b="0" dirty="0"/>
              <a:t>[Beta.R1 Version; Nolan et al., in prep; </a:t>
            </a:r>
            <a:r>
              <a:rPr lang="en-US" sz="1400" b="0" i="0" u="none" strike="noStrike" dirty="0">
                <a:solidFill>
                  <a:schemeClr val="bg1"/>
                </a:solidFill>
                <a:effectLst/>
                <a:latin typeface="Corbel" panose="020B0503020204020204" pitchFamily="34" charset="0"/>
              </a:rPr>
              <a:t>osf.io/6y38x/</a:t>
            </a:r>
            <a:r>
              <a:rPr lang="en-US" sz="1400" b="0" dirty="0"/>
              <a:t>]                     </a:t>
            </a:r>
            <a:endParaRPr sz="1400" b="0" dirty="0"/>
          </a:p>
        </p:txBody>
      </p:sp>
      <p:pic>
        <p:nvPicPr>
          <p:cNvPr id="2" name="image1.png">
            <a:extLst>
              <a:ext uri="{FF2B5EF4-FFF2-40B4-BE49-F238E27FC236}">
                <a16:creationId xmlns:a16="http://schemas.microsoft.com/office/drawing/2014/main" id="{ACA146E1-6083-8DA5-72DD-914AD6F74A76}"/>
              </a:ext>
            </a:extLst>
          </p:cNvPr>
          <p:cNvPicPr/>
          <p:nvPr/>
        </p:nvPicPr>
        <p:blipFill>
          <a:blip r:embed="rId3"/>
          <a:srcRect/>
          <a:stretch>
            <a:fillRect/>
          </a:stretch>
        </p:blipFill>
        <p:spPr>
          <a:xfrm>
            <a:off x="4572000" y="748861"/>
            <a:ext cx="4510415" cy="4394639"/>
          </a:xfrm>
          <a:prstGeom prst="rect">
            <a:avLst/>
          </a:prstGeom>
          <a:ln/>
        </p:spPr>
      </p:pic>
    </p:spTree>
    <p:extLst>
      <p:ext uri="{BB962C8B-B14F-4D97-AF65-F5344CB8AC3E}">
        <p14:creationId xmlns:p14="http://schemas.microsoft.com/office/powerpoint/2010/main" val="35565377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626"/>
        <p:cNvGrpSpPr/>
        <p:nvPr/>
      </p:nvGrpSpPr>
      <p:grpSpPr>
        <a:xfrm>
          <a:off x="0" y="0"/>
          <a:ext cx="0" cy="0"/>
          <a:chOff x="0" y="0"/>
          <a:chExt cx="0" cy="0"/>
        </a:xfrm>
      </p:grpSpPr>
      <p:sp>
        <p:nvSpPr>
          <p:cNvPr id="627" name="Google Shape;627;p101"/>
          <p:cNvSpPr txBox="1">
            <a:spLocks noGrp="1"/>
          </p:cNvSpPr>
          <p:nvPr>
            <p:ph type="title"/>
          </p:nvPr>
        </p:nvSpPr>
        <p:spPr>
          <a:xfrm>
            <a:off x="311150" y="579824"/>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US" dirty="0">
                <a:solidFill>
                  <a:srgbClr val="002060"/>
                </a:solidFill>
              </a:rPr>
              <a:t>Psychological Knowledge</a:t>
            </a:r>
            <a:endParaRPr dirty="0">
              <a:solidFill>
                <a:srgbClr val="002060"/>
              </a:solidFill>
            </a:endParaRPr>
          </a:p>
        </p:txBody>
      </p:sp>
      <p:sp>
        <p:nvSpPr>
          <p:cNvPr id="628" name="Google Shape;628;p101"/>
          <p:cNvSpPr txBox="1">
            <a:spLocks noGrp="1"/>
          </p:cNvSpPr>
          <p:nvPr>
            <p:ph type="body" idx="1"/>
          </p:nvPr>
        </p:nvSpPr>
        <p:spPr>
          <a:xfrm>
            <a:off x="311150" y="1226288"/>
            <a:ext cx="5543845" cy="3595093"/>
          </a:xfrm>
          <a:prstGeom prst="rect">
            <a:avLst/>
          </a:prstGeom>
          <a:noFill/>
          <a:ln>
            <a:noFill/>
          </a:ln>
        </p:spPr>
        <p:txBody>
          <a:bodyPr spcFirstLastPara="1" wrap="square" lIns="91425" tIns="45700" rIns="91425" bIns="45700" anchor="t" anchorCtr="0">
            <a:normAutofit fontScale="92500" lnSpcReduction="20000"/>
          </a:bodyPr>
          <a:lstStyle/>
          <a:p>
            <a:pPr marL="457200" lvl="0" indent="-457200" algn="l" rtl="0">
              <a:lnSpc>
                <a:spcPct val="107000"/>
              </a:lnSpc>
              <a:spcBef>
                <a:spcPts val="0"/>
              </a:spcBef>
              <a:spcAft>
                <a:spcPts val="0"/>
              </a:spcAft>
              <a:buSzPts val="1800"/>
              <a:buFont typeface="Arial"/>
              <a:buAutoNum type="arabicPeriod"/>
            </a:pPr>
            <a:r>
              <a:rPr lang="en-US" sz="1900" b="0" dirty="0">
                <a:solidFill>
                  <a:srgbClr val="0070C0"/>
                </a:solidFill>
                <a:latin typeface="Arial"/>
                <a:ea typeface="Arial"/>
                <a:cs typeface="Arial"/>
                <a:sym typeface="Arial"/>
              </a:rPr>
              <a:t>Evaluate the fundamental concepts, theories, principles, methodologies and methods of psychology, including acknowledgement of multiple ways of knowing (e.g., Western, Non-Western, Indigenous).</a:t>
            </a:r>
            <a:endParaRPr b="0" dirty="0">
              <a:solidFill>
                <a:srgbClr val="0070C0"/>
              </a:solidFill>
            </a:endParaRPr>
          </a:p>
          <a:p>
            <a:pPr marL="457200" lvl="0" indent="-457200" algn="l" rtl="0">
              <a:lnSpc>
                <a:spcPct val="107000"/>
              </a:lnSpc>
              <a:spcBef>
                <a:spcPts val="800"/>
              </a:spcBef>
              <a:spcAft>
                <a:spcPts val="0"/>
              </a:spcAft>
              <a:buSzPts val="1800"/>
              <a:buFont typeface="Arial"/>
              <a:buAutoNum type="arabicPeriod"/>
            </a:pPr>
            <a:r>
              <a:rPr lang="en-US" sz="1900" b="0" dirty="0">
                <a:solidFill>
                  <a:srgbClr val="0070C0"/>
                </a:solidFill>
                <a:latin typeface="Arial"/>
                <a:ea typeface="Arial"/>
                <a:cs typeface="Arial"/>
                <a:sym typeface="Arial"/>
              </a:rPr>
              <a:t>Critically reflect on the history and current context of the discipline of psychology and its philosophical, social-cultural, historical, and geopolitical influences.</a:t>
            </a:r>
            <a:endParaRPr b="0" dirty="0">
              <a:solidFill>
                <a:srgbClr val="0070C0"/>
              </a:solidFill>
            </a:endParaRPr>
          </a:p>
          <a:p>
            <a:pPr marL="457200" lvl="0" indent="-457200" algn="l" rtl="0">
              <a:lnSpc>
                <a:spcPct val="107000"/>
              </a:lnSpc>
              <a:spcBef>
                <a:spcPts val="800"/>
              </a:spcBef>
              <a:spcAft>
                <a:spcPts val="0"/>
              </a:spcAft>
              <a:buSzPts val="1800"/>
              <a:buFont typeface="Arial"/>
              <a:buAutoNum type="arabicPeriod"/>
            </a:pPr>
            <a:r>
              <a:rPr lang="en-US" sz="1900" b="0" dirty="0">
                <a:solidFill>
                  <a:srgbClr val="0070C0"/>
                </a:solidFill>
                <a:latin typeface="Arial"/>
                <a:ea typeface="Arial"/>
                <a:cs typeface="Arial"/>
                <a:sym typeface="Arial"/>
              </a:rPr>
              <a:t>Identify the distinctive contribution of the discipline of psychology in relation to other disciplines to understanding the self, others, and contemporary contexts</a:t>
            </a:r>
            <a:r>
              <a:rPr lang="en-US" sz="1900" b="0" dirty="0">
                <a:solidFill>
                  <a:srgbClr val="0070C0"/>
                </a:solidFill>
              </a:rPr>
              <a:t>.</a:t>
            </a:r>
            <a:endParaRPr b="0" dirty="0"/>
          </a:p>
        </p:txBody>
      </p:sp>
      <p:sp>
        <p:nvSpPr>
          <p:cNvPr id="2" name="TextBox 1">
            <a:extLst>
              <a:ext uri="{FF2B5EF4-FFF2-40B4-BE49-F238E27FC236}">
                <a16:creationId xmlns:a16="http://schemas.microsoft.com/office/drawing/2014/main" id="{44FD85B1-1249-A1BD-20A2-1BA2A532EE03}"/>
              </a:ext>
            </a:extLst>
          </p:cNvPr>
          <p:cNvSpPr txBox="1"/>
          <p:nvPr/>
        </p:nvSpPr>
        <p:spPr>
          <a:xfrm>
            <a:off x="5965348" y="1550028"/>
            <a:ext cx="3061855" cy="2677656"/>
          </a:xfrm>
          <a:prstGeom prst="rect">
            <a:avLst/>
          </a:prstGeom>
          <a:noFill/>
        </p:spPr>
        <p:txBody>
          <a:bodyPr wrap="square" rtlCol="0">
            <a:spAutoFit/>
          </a:bodyPr>
          <a:lstStyle/>
          <a:p>
            <a:r>
              <a:rPr lang="en-US" dirty="0">
                <a:highlight>
                  <a:srgbClr val="00FFFF"/>
                </a:highlight>
              </a:rPr>
              <a:t>QAA SBS 2.2</a:t>
            </a:r>
            <a:r>
              <a:rPr lang="en-US" dirty="0"/>
              <a:t>: Courses are designed to provide an understanding of both </a:t>
            </a:r>
            <a:r>
              <a:rPr lang="en-US" dirty="0">
                <a:highlight>
                  <a:srgbClr val="00FFFF"/>
                </a:highlight>
              </a:rPr>
              <a:t>historical and contemporary psychological theories and research</a:t>
            </a:r>
            <a:r>
              <a:rPr lang="en-US" dirty="0"/>
              <a:t>, and to prepare students for the application of </a:t>
            </a:r>
            <a:r>
              <a:rPr lang="en-US" dirty="0">
                <a:highlight>
                  <a:srgbClr val="00FFFF"/>
                </a:highlight>
              </a:rPr>
              <a:t>psychological knowledge </a:t>
            </a:r>
            <a:r>
              <a:rPr lang="en-US" dirty="0"/>
              <a:t>and skills to future issues. Historical and contemporary viewpoints will be integrated throughout the design of a course and </a:t>
            </a:r>
            <a:r>
              <a:rPr lang="en-US" dirty="0">
                <a:highlight>
                  <a:srgbClr val="00FFFF"/>
                </a:highlight>
              </a:rPr>
              <a:t>represent culturally diverse perspectives</a:t>
            </a:r>
            <a:r>
              <a:rPr lang="en-US" dirty="0"/>
              <a:t>. </a:t>
            </a:r>
            <a:endParaRPr lang="en-GB" dirty="0"/>
          </a:p>
        </p:txBody>
      </p:sp>
    </p:spTree>
    <p:extLst>
      <p:ext uri="{BB962C8B-B14F-4D97-AF65-F5344CB8AC3E}">
        <p14:creationId xmlns:p14="http://schemas.microsoft.com/office/powerpoint/2010/main" val="7169687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633"/>
        <p:cNvGrpSpPr/>
        <p:nvPr/>
      </p:nvGrpSpPr>
      <p:grpSpPr>
        <a:xfrm>
          <a:off x="0" y="0"/>
          <a:ext cx="0" cy="0"/>
          <a:chOff x="0" y="0"/>
          <a:chExt cx="0" cy="0"/>
        </a:xfrm>
      </p:grpSpPr>
      <p:sp>
        <p:nvSpPr>
          <p:cNvPr id="634" name="Google Shape;634;p102"/>
          <p:cNvSpPr txBox="1">
            <a:spLocks noGrp="1"/>
          </p:cNvSpPr>
          <p:nvPr>
            <p:ph type="title"/>
          </p:nvPr>
        </p:nvSpPr>
        <p:spPr>
          <a:xfrm>
            <a:off x="311700" y="57977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US" dirty="0">
                <a:solidFill>
                  <a:srgbClr val="002060"/>
                </a:solidFill>
              </a:rPr>
              <a:t>Psychological Research Methodologies &amp; Methods</a:t>
            </a:r>
            <a:endParaRPr dirty="0">
              <a:solidFill>
                <a:srgbClr val="002060"/>
              </a:solidFill>
            </a:endParaRPr>
          </a:p>
        </p:txBody>
      </p:sp>
      <p:sp>
        <p:nvSpPr>
          <p:cNvPr id="635" name="Google Shape;635;p102"/>
          <p:cNvSpPr txBox="1">
            <a:spLocks noGrp="1"/>
          </p:cNvSpPr>
          <p:nvPr>
            <p:ph type="body" idx="1"/>
          </p:nvPr>
        </p:nvSpPr>
        <p:spPr>
          <a:xfrm>
            <a:off x="311700" y="1152475"/>
            <a:ext cx="8520600" cy="3416400"/>
          </a:xfrm>
          <a:prstGeom prst="rect">
            <a:avLst/>
          </a:prstGeom>
          <a:noFill/>
          <a:ln>
            <a:noFill/>
          </a:ln>
        </p:spPr>
        <p:txBody>
          <a:bodyPr spcFirstLastPara="1" wrap="square" lIns="91425" tIns="45700" rIns="91425" bIns="45700" anchor="t" anchorCtr="0">
            <a:normAutofit/>
          </a:bodyPr>
          <a:lstStyle/>
          <a:p>
            <a:pPr marL="457200" lvl="0" indent="-228600" algn="l" rtl="0">
              <a:lnSpc>
                <a:spcPct val="115000"/>
              </a:lnSpc>
              <a:spcBef>
                <a:spcPts val="0"/>
              </a:spcBef>
              <a:spcAft>
                <a:spcPts val="0"/>
              </a:spcAft>
              <a:buSzPts val="1800"/>
              <a:buNone/>
            </a:pPr>
            <a:endParaRPr dirty="0"/>
          </a:p>
          <a:p>
            <a:pPr marL="457200" lvl="0" indent="-228600" algn="l" rtl="0">
              <a:lnSpc>
                <a:spcPct val="115000"/>
              </a:lnSpc>
              <a:spcBef>
                <a:spcPts val="0"/>
              </a:spcBef>
              <a:spcAft>
                <a:spcPts val="0"/>
              </a:spcAft>
              <a:buSzPts val="1800"/>
              <a:buNone/>
            </a:pPr>
            <a:endParaRPr dirty="0"/>
          </a:p>
          <a:p>
            <a:pPr marL="457200" lvl="0" indent="-228600" algn="l" rtl="0">
              <a:lnSpc>
                <a:spcPct val="115000"/>
              </a:lnSpc>
              <a:spcBef>
                <a:spcPts val="0"/>
              </a:spcBef>
              <a:spcAft>
                <a:spcPts val="0"/>
              </a:spcAft>
              <a:buSzPts val="1800"/>
              <a:buNone/>
            </a:pPr>
            <a:endParaRPr dirty="0"/>
          </a:p>
          <a:p>
            <a:pPr marL="457200" lvl="0" indent="-228600" algn="l" rtl="0">
              <a:lnSpc>
                <a:spcPct val="115000"/>
              </a:lnSpc>
              <a:spcBef>
                <a:spcPts val="0"/>
              </a:spcBef>
              <a:spcAft>
                <a:spcPts val="0"/>
              </a:spcAft>
              <a:buSzPts val="1800"/>
              <a:buNone/>
            </a:pPr>
            <a:endParaRPr dirty="0"/>
          </a:p>
          <a:p>
            <a:pPr marL="457200" lvl="0" indent="-228600" algn="l" rtl="0">
              <a:lnSpc>
                <a:spcPct val="115000"/>
              </a:lnSpc>
              <a:spcBef>
                <a:spcPts val="0"/>
              </a:spcBef>
              <a:spcAft>
                <a:spcPts val="0"/>
              </a:spcAft>
              <a:buSzPts val="1800"/>
              <a:buNone/>
            </a:pPr>
            <a:endParaRPr dirty="0"/>
          </a:p>
          <a:p>
            <a:pPr marL="457200" lvl="0" indent="-228600" algn="l" rtl="0">
              <a:lnSpc>
                <a:spcPct val="115000"/>
              </a:lnSpc>
              <a:spcBef>
                <a:spcPts val="0"/>
              </a:spcBef>
              <a:spcAft>
                <a:spcPts val="0"/>
              </a:spcAft>
              <a:buSzPts val="1800"/>
              <a:buNone/>
            </a:pPr>
            <a:endParaRPr dirty="0"/>
          </a:p>
          <a:p>
            <a:pPr marL="457200" lvl="0" indent="-228600" algn="l" rtl="0">
              <a:lnSpc>
                <a:spcPct val="115000"/>
              </a:lnSpc>
              <a:spcBef>
                <a:spcPts val="0"/>
              </a:spcBef>
              <a:spcAft>
                <a:spcPts val="0"/>
              </a:spcAft>
              <a:buSzPts val="1800"/>
              <a:buNone/>
            </a:pPr>
            <a:endParaRPr dirty="0"/>
          </a:p>
          <a:p>
            <a:pPr marL="457200" lvl="0" indent="-228600" algn="l" rtl="0">
              <a:lnSpc>
                <a:spcPct val="115000"/>
              </a:lnSpc>
              <a:spcBef>
                <a:spcPts val="0"/>
              </a:spcBef>
              <a:spcAft>
                <a:spcPts val="0"/>
              </a:spcAft>
              <a:buSzPts val="1800"/>
              <a:buNone/>
            </a:pPr>
            <a:endParaRPr dirty="0"/>
          </a:p>
          <a:p>
            <a:pPr marL="457200" lvl="0" indent="-228600" algn="l" rtl="0">
              <a:lnSpc>
                <a:spcPct val="115000"/>
              </a:lnSpc>
              <a:spcBef>
                <a:spcPts val="0"/>
              </a:spcBef>
              <a:spcAft>
                <a:spcPts val="0"/>
              </a:spcAft>
              <a:buSzPts val="1800"/>
              <a:buNone/>
            </a:pPr>
            <a:endParaRPr dirty="0"/>
          </a:p>
          <a:p>
            <a:pPr marL="457200" lvl="0" indent="-228600" algn="l" rtl="0">
              <a:lnSpc>
                <a:spcPct val="115000"/>
              </a:lnSpc>
              <a:spcBef>
                <a:spcPts val="0"/>
              </a:spcBef>
              <a:spcAft>
                <a:spcPts val="0"/>
              </a:spcAft>
              <a:buSzPts val="1800"/>
              <a:buNone/>
            </a:pPr>
            <a:endParaRPr dirty="0"/>
          </a:p>
        </p:txBody>
      </p:sp>
      <p:sp>
        <p:nvSpPr>
          <p:cNvPr id="636" name="Google Shape;636;p102"/>
          <p:cNvSpPr txBox="1"/>
          <p:nvPr/>
        </p:nvSpPr>
        <p:spPr>
          <a:xfrm>
            <a:off x="311701" y="1152475"/>
            <a:ext cx="6549844" cy="3853835"/>
          </a:xfrm>
          <a:prstGeom prst="rect">
            <a:avLst/>
          </a:prstGeom>
          <a:noFill/>
          <a:ln>
            <a:noFill/>
          </a:ln>
        </p:spPr>
        <p:txBody>
          <a:bodyPr spcFirstLastPara="1" wrap="square" lIns="91425" tIns="45700" rIns="91425" bIns="45700" anchor="t" anchorCtr="0">
            <a:spAutoFit/>
          </a:bodyPr>
          <a:lstStyle/>
          <a:p>
            <a:pPr marL="342900" marR="0" lvl="0" indent="-342900" algn="l" rtl="0">
              <a:lnSpc>
                <a:spcPct val="107000"/>
              </a:lnSpc>
              <a:spcBef>
                <a:spcPts val="0"/>
              </a:spcBef>
              <a:spcAft>
                <a:spcPts val="0"/>
              </a:spcAft>
              <a:buClr>
                <a:srgbClr val="000000"/>
              </a:buClr>
              <a:buSzPts val="2000"/>
              <a:buFont typeface="Arial"/>
              <a:buAutoNum type="arabicPeriod"/>
            </a:pPr>
            <a:r>
              <a:rPr lang="en-US" sz="1800" dirty="0">
                <a:solidFill>
                  <a:srgbClr val="0070C0"/>
                </a:solidFill>
              </a:rPr>
              <a:t>E</a:t>
            </a:r>
            <a:r>
              <a:rPr lang="en-US" sz="1800" b="0" i="0" u="none" strike="noStrike" cap="none" dirty="0">
                <a:solidFill>
                  <a:srgbClr val="0070C0"/>
                </a:solidFill>
                <a:latin typeface="Arial"/>
                <a:ea typeface="Arial"/>
                <a:cs typeface="Arial"/>
                <a:sym typeface="Arial"/>
              </a:rPr>
              <a:t>valuate the benefits and limitations of the different methodologies, paradigms and core methods  of psychological research.</a:t>
            </a:r>
            <a:endParaRPr sz="1200" dirty="0"/>
          </a:p>
          <a:p>
            <a:pPr marL="342900" marR="0" lvl="0" indent="-342900" algn="l" rtl="0">
              <a:lnSpc>
                <a:spcPct val="107000"/>
              </a:lnSpc>
              <a:spcBef>
                <a:spcPts val="800"/>
              </a:spcBef>
              <a:spcAft>
                <a:spcPts val="0"/>
              </a:spcAft>
              <a:buClr>
                <a:srgbClr val="000000"/>
              </a:buClr>
              <a:buSzPts val="2000"/>
              <a:buFont typeface="Arial"/>
              <a:buAutoNum type="arabicPeriod"/>
            </a:pPr>
            <a:r>
              <a:rPr lang="en-US" sz="1800" b="0" i="0" u="none" strike="noStrike" cap="none" dirty="0">
                <a:solidFill>
                  <a:srgbClr val="0070C0"/>
                </a:solidFill>
                <a:latin typeface="Arial"/>
                <a:ea typeface="Arial"/>
                <a:cs typeface="Arial"/>
                <a:sym typeface="Arial"/>
              </a:rPr>
              <a:t>Identify and formulate research questions; select appropriate and rigorous methods; gather and </a:t>
            </a:r>
            <a:r>
              <a:rPr lang="en-US" sz="1800" b="0" i="0" u="none" strike="noStrike" cap="none" dirty="0" err="1">
                <a:solidFill>
                  <a:srgbClr val="0070C0"/>
                </a:solidFill>
                <a:latin typeface="Arial"/>
                <a:ea typeface="Arial"/>
                <a:cs typeface="Arial"/>
                <a:sym typeface="Arial"/>
              </a:rPr>
              <a:t>analyse</a:t>
            </a:r>
            <a:r>
              <a:rPr lang="en-US" sz="1800" b="0" i="0" u="none" strike="noStrike" cap="none" dirty="0">
                <a:solidFill>
                  <a:srgbClr val="0070C0"/>
                </a:solidFill>
                <a:latin typeface="Arial"/>
                <a:ea typeface="Arial"/>
                <a:cs typeface="Arial"/>
                <a:sym typeface="Arial"/>
              </a:rPr>
              <a:t> data; interpret and evaluate findings relevant to the methods used, and communicate all aspects of this research process.</a:t>
            </a:r>
            <a:endParaRPr sz="1200" dirty="0"/>
          </a:p>
          <a:p>
            <a:pPr marL="342900" marR="0" lvl="0" indent="-342900" algn="l" rtl="0">
              <a:lnSpc>
                <a:spcPct val="107000"/>
              </a:lnSpc>
              <a:spcBef>
                <a:spcPts val="800"/>
              </a:spcBef>
              <a:spcAft>
                <a:spcPts val="0"/>
              </a:spcAft>
              <a:buClr>
                <a:srgbClr val="000000"/>
              </a:buClr>
              <a:buSzPts val="2000"/>
              <a:buFont typeface="Arial"/>
              <a:buAutoNum type="arabicPeriod"/>
            </a:pPr>
            <a:r>
              <a:rPr lang="en-US" sz="1800" b="0" i="0" u="none" strike="noStrike" cap="none" dirty="0">
                <a:solidFill>
                  <a:srgbClr val="0070C0"/>
                </a:solidFill>
                <a:latin typeface="Arial"/>
                <a:ea typeface="Arial"/>
                <a:cs typeface="Arial"/>
                <a:sym typeface="Arial"/>
              </a:rPr>
              <a:t>Evaluate the integrity  of psychological research in terms of ethical considerations, the influence of personal and social-cultural factors, and the cultural and social appropriateness and impact of the research.</a:t>
            </a:r>
            <a:endParaRPr sz="1200" dirty="0"/>
          </a:p>
        </p:txBody>
      </p:sp>
      <p:sp>
        <p:nvSpPr>
          <p:cNvPr id="2" name="TextBox 1">
            <a:extLst>
              <a:ext uri="{FF2B5EF4-FFF2-40B4-BE49-F238E27FC236}">
                <a16:creationId xmlns:a16="http://schemas.microsoft.com/office/drawing/2014/main" id="{E04146B2-CC5C-BD5B-AA8B-24AE0C23C612}"/>
              </a:ext>
            </a:extLst>
          </p:cNvPr>
          <p:cNvSpPr txBox="1"/>
          <p:nvPr/>
        </p:nvSpPr>
        <p:spPr>
          <a:xfrm>
            <a:off x="6861544" y="1694121"/>
            <a:ext cx="1800447" cy="2031325"/>
          </a:xfrm>
          <a:prstGeom prst="rect">
            <a:avLst/>
          </a:prstGeom>
          <a:noFill/>
        </p:spPr>
        <p:txBody>
          <a:bodyPr wrap="square" rtlCol="0">
            <a:spAutoFit/>
          </a:bodyPr>
          <a:lstStyle/>
          <a:p>
            <a:r>
              <a:rPr lang="en-GB" dirty="0">
                <a:highlight>
                  <a:srgbClr val="00FFFF"/>
                </a:highlight>
              </a:rPr>
              <a:t>QAA SBS 3.6, 3.7, 3.8, 3.9, 3.10, 3.11 </a:t>
            </a:r>
            <a:r>
              <a:rPr lang="en-GB" dirty="0"/>
              <a:t>– quantitative and qualitative research methods, data collection, ethics and social responsibility, reporting…</a:t>
            </a:r>
          </a:p>
        </p:txBody>
      </p:sp>
    </p:spTree>
    <p:extLst>
      <p:ext uri="{BB962C8B-B14F-4D97-AF65-F5344CB8AC3E}">
        <p14:creationId xmlns:p14="http://schemas.microsoft.com/office/powerpoint/2010/main" val="1238031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641"/>
        <p:cNvGrpSpPr/>
        <p:nvPr/>
      </p:nvGrpSpPr>
      <p:grpSpPr>
        <a:xfrm>
          <a:off x="0" y="0"/>
          <a:ext cx="0" cy="0"/>
          <a:chOff x="0" y="0"/>
          <a:chExt cx="0" cy="0"/>
        </a:xfrm>
      </p:grpSpPr>
      <p:sp>
        <p:nvSpPr>
          <p:cNvPr id="642" name="Google Shape;642;p103"/>
          <p:cNvSpPr txBox="1">
            <a:spLocks noGrp="1"/>
          </p:cNvSpPr>
          <p:nvPr>
            <p:ph type="title"/>
          </p:nvPr>
        </p:nvSpPr>
        <p:spPr>
          <a:xfrm>
            <a:off x="311700" y="583990"/>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US" dirty="0">
                <a:solidFill>
                  <a:srgbClr val="002060"/>
                </a:solidFill>
              </a:rPr>
              <a:t>Psychology-relevant Values &amp; Ethics</a:t>
            </a:r>
            <a:endParaRPr dirty="0">
              <a:solidFill>
                <a:srgbClr val="002060"/>
              </a:solidFill>
            </a:endParaRPr>
          </a:p>
        </p:txBody>
      </p:sp>
      <p:sp>
        <p:nvSpPr>
          <p:cNvPr id="643" name="Google Shape;643;p103"/>
          <p:cNvSpPr txBox="1"/>
          <p:nvPr/>
        </p:nvSpPr>
        <p:spPr>
          <a:xfrm>
            <a:off x="311700" y="1051643"/>
            <a:ext cx="5848095" cy="3762143"/>
          </a:xfrm>
          <a:prstGeom prst="rect">
            <a:avLst/>
          </a:prstGeom>
          <a:noFill/>
          <a:ln>
            <a:noFill/>
          </a:ln>
        </p:spPr>
        <p:txBody>
          <a:bodyPr spcFirstLastPara="1" wrap="square" lIns="91425" tIns="45700" rIns="91425" bIns="45700" anchor="t" anchorCtr="0">
            <a:spAutoFit/>
          </a:bodyPr>
          <a:lstStyle/>
          <a:p>
            <a:pPr marL="101600" marR="0" lvl="0" indent="0" algn="l" rtl="0">
              <a:lnSpc>
                <a:spcPct val="115000"/>
              </a:lnSpc>
              <a:spcBef>
                <a:spcPts val="0"/>
              </a:spcBef>
              <a:spcAft>
                <a:spcPts val="0"/>
              </a:spcAft>
              <a:buClr>
                <a:srgbClr val="000000"/>
              </a:buClr>
              <a:buSzPts val="2000"/>
              <a:buFont typeface="Arial"/>
              <a:buNone/>
            </a:pPr>
            <a:r>
              <a:rPr lang="en-US" sz="1900" b="1" i="0" u="none" strike="noStrike" cap="none" dirty="0">
                <a:solidFill>
                  <a:srgbClr val="000000"/>
                </a:solidFill>
                <a:latin typeface="Arial"/>
                <a:ea typeface="Arial"/>
                <a:cs typeface="Arial"/>
                <a:sym typeface="Arial"/>
              </a:rPr>
              <a:t>                                                                     </a:t>
            </a:r>
            <a:endParaRPr sz="1900" b="1" i="0" u="none" strike="noStrike" cap="none" dirty="0">
              <a:solidFill>
                <a:srgbClr val="000000"/>
              </a:solidFill>
              <a:latin typeface="Arial"/>
              <a:ea typeface="Arial"/>
              <a:cs typeface="Arial"/>
              <a:sym typeface="Arial"/>
            </a:endParaRPr>
          </a:p>
          <a:p>
            <a:pPr marL="457200" marR="0" lvl="0" indent="-457200" algn="l" rtl="0">
              <a:lnSpc>
                <a:spcPct val="107000"/>
              </a:lnSpc>
              <a:spcBef>
                <a:spcPts val="0"/>
              </a:spcBef>
              <a:spcAft>
                <a:spcPts val="0"/>
              </a:spcAft>
              <a:buClr>
                <a:srgbClr val="000000"/>
              </a:buClr>
              <a:buSzPts val="1900"/>
              <a:buFont typeface="Arial"/>
              <a:buAutoNum type="arabicPeriod"/>
            </a:pPr>
            <a:r>
              <a:rPr lang="en-US" sz="1900" b="0" i="0" u="none" strike="noStrike" cap="none" dirty="0">
                <a:solidFill>
                  <a:srgbClr val="0070C0"/>
                </a:solidFill>
                <a:latin typeface="Arial"/>
                <a:ea typeface="Arial"/>
                <a:cs typeface="Arial"/>
                <a:sym typeface="Arial"/>
              </a:rPr>
              <a:t>Demonstrate ongoing reflexivity regarding personal values and biases and their developmental, social-cultural and contextual influences.</a:t>
            </a:r>
            <a:endParaRPr dirty="0"/>
          </a:p>
          <a:p>
            <a:pPr marL="457200" marR="0" lvl="0" indent="-457200" algn="l" rtl="0">
              <a:lnSpc>
                <a:spcPct val="107000"/>
              </a:lnSpc>
              <a:spcBef>
                <a:spcPts val="800"/>
              </a:spcBef>
              <a:spcAft>
                <a:spcPts val="0"/>
              </a:spcAft>
              <a:buClr>
                <a:srgbClr val="000000"/>
              </a:buClr>
              <a:buSzPts val="1900"/>
              <a:buFont typeface="Arial"/>
              <a:buAutoNum type="arabicPeriod"/>
            </a:pPr>
            <a:r>
              <a:rPr lang="en-US" sz="1900" dirty="0">
                <a:solidFill>
                  <a:srgbClr val="0070C0"/>
                </a:solidFill>
              </a:rPr>
              <a:t>E</a:t>
            </a:r>
            <a:r>
              <a:rPr lang="en-US" sz="1900" b="0" i="0" u="none" strike="noStrike" cap="none" dirty="0">
                <a:solidFill>
                  <a:srgbClr val="0070C0"/>
                </a:solidFill>
                <a:latin typeface="Arial"/>
                <a:ea typeface="Arial"/>
                <a:cs typeface="Arial"/>
                <a:sym typeface="Arial"/>
              </a:rPr>
              <a:t>valuate the ethical and legal principles and values of professional codes of conduct relevant to psychological research and practice.</a:t>
            </a:r>
            <a:endParaRPr dirty="0"/>
          </a:p>
          <a:p>
            <a:pPr marL="457200" marR="0" lvl="0" indent="-457200" algn="l" rtl="0">
              <a:lnSpc>
                <a:spcPct val="107000"/>
              </a:lnSpc>
              <a:spcBef>
                <a:spcPts val="800"/>
              </a:spcBef>
              <a:spcAft>
                <a:spcPts val="0"/>
              </a:spcAft>
              <a:buClr>
                <a:srgbClr val="000000"/>
              </a:buClr>
              <a:buSzPts val="1900"/>
              <a:buFont typeface="Arial"/>
              <a:buAutoNum type="arabicPeriod"/>
            </a:pPr>
            <a:r>
              <a:rPr lang="en-US" sz="1900" dirty="0">
                <a:solidFill>
                  <a:srgbClr val="0070C0"/>
                </a:solidFill>
              </a:rPr>
              <a:t>E</a:t>
            </a:r>
            <a:r>
              <a:rPr lang="en-US" sz="1900" b="0" i="0" u="none" strike="noStrike" cap="none" dirty="0">
                <a:solidFill>
                  <a:srgbClr val="0070C0"/>
                </a:solidFill>
                <a:latin typeface="Arial"/>
                <a:ea typeface="Arial"/>
                <a:cs typeface="Arial"/>
                <a:sym typeface="Arial"/>
              </a:rPr>
              <a:t>valuate complex moral and ethical dilemmas and apply psychology-informed ethical decision-making in diverse cultural contexts.</a:t>
            </a:r>
            <a:endParaRPr dirty="0"/>
          </a:p>
        </p:txBody>
      </p:sp>
      <p:sp>
        <p:nvSpPr>
          <p:cNvPr id="5" name="TextBox 4">
            <a:extLst>
              <a:ext uri="{FF2B5EF4-FFF2-40B4-BE49-F238E27FC236}">
                <a16:creationId xmlns:a16="http://schemas.microsoft.com/office/drawing/2014/main" id="{845FBF14-43FB-CD91-022E-86A97D525EF3}"/>
              </a:ext>
            </a:extLst>
          </p:cNvPr>
          <p:cNvSpPr txBox="1"/>
          <p:nvPr/>
        </p:nvSpPr>
        <p:spPr>
          <a:xfrm>
            <a:off x="6452474" y="1051643"/>
            <a:ext cx="2519916" cy="3754874"/>
          </a:xfrm>
          <a:prstGeom prst="rect">
            <a:avLst/>
          </a:prstGeom>
          <a:noFill/>
        </p:spPr>
        <p:txBody>
          <a:bodyPr wrap="square">
            <a:spAutoFit/>
          </a:bodyPr>
          <a:lstStyle/>
          <a:p>
            <a:r>
              <a:rPr lang="en-US" dirty="0">
                <a:highlight>
                  <a:srgbClr val="00FFFF"/>
                </a:highlight>
              </a:rPr>
              <a:t>QAA SBS 2.5:</a:t>
            </a:r>
            <a:r>
              <a:rPr lang="en-US" dirty="0"/>
              <a:t> At the core of the discipline is </a:t>
            </a:r>
            <a:r>
              <a:rPr lang="en-US" dirty="0">
                <a:highlight>
                  <a:srgbClr val="00FFFF"/>
                </a:highlight>
              </a:rPr>
              <a:t>ethical understanding and ethical </a:t>
            </a:r>
            <a:r>
              <a:rPr lang="en-US" dirty="0" err="1">
                <a:highlight>
                  <a:srgbClr val="00FFFF"/>
                </a:highlight>
              </a:rPr>
              <a:t>behaviour</a:t>
            </a:r>
            <a:r>
              <a:rPr lang="en-US" dirty="0">
                <a:highlight>
                  <a:srgbClr val="00FFFF"/>
                </a:highlight>
              </a:rPr>
              <a:t> </a:t>
            </a:r>
            <a:r>
              <a:rPr lang="en-US" dirty="0"/>
              <a:t>and this</a:t>
            </a:r>
          </a:p>
          <a:p>
            <a:r>
              <a:rPr lang="en-US" dirty="0"/>
              <a:t>is often at the heart of course design. For example, there will be a range of activities that will facilitate the comprehensive application of ethics in </a:t>
            </a:r>
            <a:r>
              <a:rPr lang="en-US" dirty="0">
                <a:highlight>
                  <a:srgbClr val="00FFFF"/>
                </a:highlight>
              </a:rPr>
              <a:t>research, professional practice and</a:t>
            </a:r>
          </a:p>
          <a:p>
            <a:r>
              <a:rPr lang="en-US" dirty="0">
                <a:highlight>
                  <a:srgbClr val="00FFFF"/>
                </a:highlight>
              </a:rPr>
              <a:t>everyday conduct</a:t>
            </a:r>
            <a:r>
              <a:rPr lang="en-US" dirty="0"/>
              <a:t>. Students will be able to apply this to their own ethical </a:t>
            </a:r>
            <a:r>
              <a:rPr lang="en-US" dirty="0" err="1"/>
              <a:t>behaviour</a:t>
            </a:r>
            <a:r>
              <a:rPr lang="en-US" dirty="0"/>
              <a:t> as well as critically evaluating the ethical </a:t>
            </a:r>
            <a:r>
              <a:rPr lang="en-US" dirty="0" err="1"/>
              <a:t>behaviour</a:t>
            </a:r>
            <a:r>
              <a:rPr lang="en-US" dirty="0"/>
              <a:t> of others. </a:t>
            </a:r>
          </a:p>
        </p:txBody>
      </p:sp>
    </p:spTree>
    <p:extLst>
      <p:ext uri="{BB962C8B-B14F-4D97-AF65-F5344CB8AC3E}">
        <p14:creationId xmlns:p14="http://schemas.microsoft.com/office/powerpoint/2010/main" val="32693616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648"/>
        <p:cNvGrpSpPr/>
        <p:nvPr/>
      </p:nvGrpSpPr>
      <p:grpSpPr>
        <a:xfrm>
          <a:off x="0" y="0"/>
          <a:ext cx="0" cy="0"/>
          <a:chOff x="0" y="0"/>
          <a:chExt cx="0" cy="0"/>
        </a:xfrm>
      </p:grpSpPr>
      <p:sp>
        <p:nvSpPr>
          <p:cNvPr id="649" name="Google Shape;649;p104"/>
          <p:cNvSpPr txBox="1">
            <a:spLocks noGrp="1"/>
          </p:cNvSpPr>
          <p:nvPr>
            <p:ph type="title"/>
          </p:nvPr>
        </p:nvSpPr>
        <p:spPr>
          <a:xfrm>
            <a:off x="311700" y="649977"/>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US" dirty="0">
                <a:solidFill>
                  <a:srgbClr val="002060"/>
                </a:solidFill>
              </a:rPr>
              <a:t>Psychology-relevant Cultural Responsiveness &amp; Diversity</a:t>
            </a:r>
            <a:endParaRPr dirty="0">
              <a:solidFill>
                <a:srgbClr val="002060"/>
              </a:solidFill>
            </a:endParaRPr>
          </a:p>
        </p:txBody>
      </p:sp>
      <p:sp>
        <p:nvSpPr>
          <p:cNvPr id="650" name="Google Shape;650;p104"/>
          <p:cNvSpPr txBox="1">
            <a:spLocks noGrp="1"/>
          </p:cNvSpPr>
          <p:nvPr>
            <p:ph type="body" idx="1"/>
          </p:nvPr>
        </p:nvSpPr>
        <p:spPr>
          <a:xfrm>
            <a:off x="311700" y="1360487"/>
            <a:ext cx="5275145" cy="3573807"/>
          </a:xfrm>
          <a:prstGeom prst="rect">
            <a:avLst/>
          </a:prstGeom>
          <a:noFill/>
          <a:ln>
            <a:noFill/>
          </a:ln>
        </p:spPr>
        <p:txBody>
          <a:bodyPr spcFirstLastPara="1" wrap="square" lIns="91425" tIns="91425" rIns="91425" bIns="91425" anchor="t" anchorCtr="0">
            <a:noAutofit/>
          </a:bodyPr>
          <a:lstStyle/>
          <a:p>
            <a:pPr marL="342900" lvl="0" indent="-342900" algn="l" rtl="0">
              <a:lnSpc>
                <a:spcPct val="107000"/>
              </a:lnSpc>
              <a:spcBef>
                <a:spcPts val="0"/>
              </a:spcBef>
              <a:spcAft>
                <a:spcPts val="0"/>
              </a:spcAft>
              <a:buClr>
                <a:srgbClr val="000000"/>
              </a:buClr>
              <a:buSzPts val="2000"/>
              <a:buFont typeface="Arial"/>
              <a:buAutoNum type="arabicPeriod"/>
            </a:pPr>
            <a:r>
              <a:rPr lang="en-US" sz="1400" b="0" dirty="0">
                <a:solidFill>
                  <a:srgbClr val="0070C0"/>
                </a:solidFill>
                <a:latin typeface="Arial"/>
                <a:ea typeface="Arial"/>
                <a:cs typeface="Arial"/>
                <a:sym typeface="Arial"/>
              </a:rPr>
              <a:t>Demonstrate reflexivity regarding the impact of one’s own and others’ historical, social-cultural, and geopolitical contexts and roots in understanding self and others – on an ongoing basis.</a:t>
            </a:r>
            <a:endParaRPr sz="1400" b="0" dirty="0"/>
          </a:p>
          <a:p>
            <a:pPr marL="342900" lvl="0" indent="-342900" algn="l" rtl="0">
              <a:lnSpc>
                <a:spcPct val="107000"/>
              </a:lnSpc>
              <a:spcBef>
                <a:spcPts val="800"/>
              </a:spcBef>
              <a:spcAft>
                <a:spcPts val="0"/>
              </a:spcAft>
              <a:buClr>
                <a:srgbClr val="000000"/>
              </a:buClr>
              <a:buSzPts val="2000"/>
              <a:buFont typeface="Arial"/>
              <a:buAutoNum type="arabicPeriod"/>
            </a:pPr>
            <a:r>
              <a:rPr lang="en-US" sz="1400" b="0" dirty="0">
                <a:solidFill>
                  <a:srgbClr val="0070C0"/>
                </a:solidFill>
                <a:latin typeface="Arial"/>
                <a:ea typeface="Arial"/>
                <a:cs typeface="Arial"/>
                <a:sym typeface="Arial"/>
              </a:rPr>
              <a:t>Demonstrate cultural responsiveness and humility, that is, </a:t>
            </a:r>
            <a:r>
              <a:rPr lang="en-US" sz="1400" b="0" dirty="0" err="1">
                <a:solidFill>
                  <a:srgbClr val="0070C0"/>
                </a:solidFill>
                <a:latin typeface="Arial"/>
                <a:ea typeface="Arial"/>
                <a:cs typeface="Arial"/>
                <a:sym typeface="Arial"/>
              </a:rPr>
              <a:t>behaviour</a:t>
            </a:r>
            <a:r>
              <a:rPr lang="en-US" sz="1400" b="0" dirty="0">
                <a:solidFill>
                  <a:srgbClr val="0070C0"/>
                </a:solidFill>
                <a:latin typeface="Arial"/>
                <a:ea typeface="Arial"/>
                <a:cs typeface="Arial"/>
                <a:sym typeface="Arial"/>
              </a:rPr>
              <a:t> that is respectful, compassionate, culturally appropriate, and sensitive in relation to individuals, groups, and communities from diverse cultural and personal backgrounds.</a:t>
            </a:r>
            <a:endParaRPr sz="1400" b="0" dirty="0"/>
          </a:p>
          <a:p>
            <a:pPr marL="342900" lvl="0" indent="-342900" algn="l" rtl="0">
              <a:lnSpc>
                <a:spcPct val="107000"/>
              </a:lnSpc>
              <a:spcBef>
                <a:spcPts val="800"/>
              </a:spcBef>
              <a:spcAft>
                <a:spcPts val="800"/>
              </a:spcAft>
              <a:buClr>
                <a:srgbClr val="000000"/>
              </a:buClr>
              <a:buSzPts val="2000"/>
              <a:buFont typeface="Arial"/>
              <a:buAutoNum type="arabicPeriod"/>
            </a:pPr>
            <a:r>
              <a:rPr lang="en-US" sz="1400" b="0" dirty="0">
                <a:solidFill>
                  <a:srgbClr val="0070C0"/>
                </a:solidFill>
                <a:latin typeface="Arial"/>
                <a:ea typeface="Arial"/>
                <a:cs typeface="Arial"/>
                <a:sym typeface="Arial"/>
              </a:rPr>
              <a:t>Propose, implement and/or evaluate interventions based on psychological science  to meet the needs of diverse cultural groups including historically </a:t>
            </a:r>
            <a:r>
              <a:rPr lang="en-US" sz="1400" b="0" dirty="0" err="1">
                <a:solidFill>
                  <a:srgbClr val="0070C0"/>
                </a:solidFill>
                <a:latin typeface="Arial"/>
                <a:ea typeface="Arial"/>
                <a:cs typeface="Arial"/>
                <a:sym typeface="Arial"/>
              </a:rPr>
              <a:t>marginalised</a:t>
            </a:r>
            <a:r>
              <a:rPr lang="en-US" sz="1400" b="0" dirty="0">
                <a:solidFill>
                  <a:srgbClr val="0070C0"/>
                </a:solidFill>
                <a:latin typeface="Arial"/>
                <a:ea typeface="Arial"/>
                <a:cs typeface="Arial"/>
                <a:sym typeface="Arial"/>
              </a:rPr>
              <a:t> groups.</a:t>
            </a:r>
            <a:endParaRPr sz="1400" b="0" dirty="0"/>
          </a:p>
        </p:txBody>
      </p:sp>
      <p:sp>
        <p:nvSpPr>
          <p:cNvPr id="651" name="Google Shape;651;p104"/>
          <p:cNvSpPr txBox="1"/>
          <p:nvPr/>
        </p:nvSpPr>
        <p:spPr>
          <a:xfrm>
            <a:off x="3980371" y="512167"/>
            <a:ext cx="5053693" cy="590931"/>
          </a:xfrm>
          <a:prstGeom prst="rect">
            <a:avLst/>
          </a:prstGeom>
          <a:noFill/>
          <a:ln>
            <a:noFill/>
          </a:ln>
        </p:spPr>
        <p:txBody>
          <a:bodyPr spcFirstLastPara="1" wrap="square" lIns="91425" tIns="45700" rIns="91425" bIns="45700" anchor="t" anchorCtr="0">
            <a:spAutoFit/>
          </a:bodyPr>
          <a:lstStyle/>
          <a:p>
            <a:pPr marL="461962" marR="0" lvl="0" indent="0" algn="l" rtl="0">
              <a:lnSpc>
                <a:spcPct val="115000"/>
              </a:lnSpc>
              <a:spcBef>
                <a:spcPts val="0"/>
              </a:spcBef>
              <a:spcAft>
                <a:spcPts val="0"/>
              </a:spcAft>
              <a:buClr>
                <a:srgbClr val="000000"/>
              </a:buClr>
              <a:buSzPts val="2000"/>
              <a:buFont typeface="Arial"/>
              <a:buNone/>
            </a:pPr>
            <a:endParaRPr sz="1600" b="0" i="0" u="none" strike="noStrike" cap="none">
              <a:solidFill>
                <a:srgbClr val="0070C0"/>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 name="TextBox 2">
            <a:extLst>
              <a:ext uri="{FF2B5EF4-FFF2-40B4-BE49-F238E27FC236}">
                <a16:creationId xmlns:a16="http://schemas.microsoft.com/office/drawing/2014/main" id="{6D6AA336-13B8-C159-E05A-CD5B8B221F4A}"/>
              </a:ext>
            </a:extLst>
          </p:cNvPr>
          <p:cNvSpPr txBox="1"/>
          <p:nvPr/>
        </p:nvSpPr>
        <p:spPr>
          <a:xfrm>
            <a:off x="5586845" y="1425504"/>
            <a:ext cx="3290455" cy="2677656"/>
          </a:xfrm>
          <a:prstGeom prst="rect">
            <a:avLst/>
          </a:prstGeom>
          <a:noFill/>
        </p:spPr>
        <p:txBody>
          <a:bodyPr wrap="square">
            <a:spAutoFit/>
          </a:bodyPr>
          <a:lstStyle/>
          <a:p>
            <a:r>
              <a:rPr lang="en-US" sz="1200" dirty="0">
                <a:highlight>
                  <a:srgbClr val="00FFFF"/>
                </a:highlight>
              </a:rPr>
              <a:t>QAA SBS 1.20 (and EDI section generally): </a:t>
            </a:r>
            <a:r>
              <a:rPr lang="en-US" sz="1200" dirty="0"/>
              <a:t>Psychology degree </a:t>
            </a:r>
            <a:r>
              <a:rPr lang="en-US" sz="1200" dirty="0" err="1"/>
              <a:t>programmes</a:t>
            </a:r>
            <a:r>
              <a:rPr lang="en-US" sz="1200" dirty="0"/>
              <a:t> create an inclusive and supportive learning environment that </a:t>
            </a:r>
            <a:r>
              <a:rPr lang="en-US" sz="1200" dirty="0">
                <a:highlight>
                  <a:srgbClr val="00FFFF"/>
                </a:highlight>
              </a:rPr>
              <a:t>encourages openness and values diversity </a:t>
            </a:r>
            <a:r>
              <a:rPr lang="en-US" sz="1200" dirty="0"/>
              <a:t>- for example, regarding differing </a:t>
            </a:r>
            <a:r>
              <a:rPr lang="en-US" sz="1200" dirty="0">
                <a:highlight>
                  <a:srgbClr val="00FFFF"/>
                </a:highlight>
              </a:rPr>
              <a:t>cultural backgrounds</a:t>
            </a:r>
            <a:r>
              <a:rPr lang="en-US" sz="1200" dirty="0"/>
              <a:t>. Course content </a:t>
            </a:r>
            <a:r>
              <a:rPr lang="en-US" sz="1200" dirty="0" err="1"/>
              <a:t>emphasises</a:t>
            </a:r>
            <a:r>
              <a:rPr lang="en-US" sz="1200" dirty="0"/>
              <a:t> critical thinking, ethics, evidence-based decision making, and collaboration across interdisciplinary fields. </a:t>
            </a:r>
            <a:r>
              <a:rPr lang="en-US" sz="1200" dirty="0" err="1"/>
              <a:t>Programme</a:t>
            </a:r>
            <a:r>
              <a:rPr lang="en-US" sz="1200" dirty="0"/>
              <a:t> objectives foster </a:t>
            </a:r>
            <a:r>
              <a:rPr lang="en-US" sz="1200" dirty="0">
                <a:highlight>
                  <a:srgbClr val="00FFFF"/>
                </a:highlight>
              </a:rPr>
              <a:t>self-awareness, emotional intelligence, and communicative effectiveness, ultimately preparing individuals to become informed citizens who engage thoughtfully with society at large.</a:t>
            </a:r>
            <a:endParaRPr lang="en-GB" sz="1200" dirty="0">
              <a:highlight>
                <a:srgbClr val="00FFFF"/>
              </a:highlight>
            </a:endParaRPr>
          </a:p>
        </p:txBody>
      </p:sp>
    </p:spTree>
    <p:extLst>
      <p:ext uri="{BB962C8B-B14F-4D97-AF65-F5344CB8AC3E}">
        <p14:creationId xmlns:p14="http://schemas.microsoft.com/office/powerpoint/2010/main" val="8271055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656"/>
        <p:cNvGrpSpPr/>
        <p:nvPr/>
      </p:nvGrpSpPr>
      <p:grpSpPr>
        <a:xfrm>
          <a:off x="0" y="0"/>
          <a:ext cx="0" cy="0"/>
          <a:chOff x="0" y="0"/>
          <a:chExt cx="0" cy="0"/>
        </a:xfrm>
      </p:grpSpPr>
      <p:sp>
        <p:nvSpPr>
          <p:cNvPr id="657" name="Google Shape;657;p105"/>
          <p:cNvSpPr txBox="1">
            <a:spLocks noGrp="1"/>
          </p:cNvSpPr>
          <p:nvPr>
            <p:ph type="title"/>
          </p:nvPr>
        </p:nvSpPr>
        <p:spPr>
          <a:xfrm>
            <a:off x="311700" y="744570"/>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US" dirty="0">
                <a:solidFill>
                  <a:srgbClr val="002060"/>
                </a:solidFill>
              </a:rPr>
              <a:t>Psychology-relevant Critical Thinking &amp; Problem Solving</a:t>
            </a:r>
            <a:endParaRPr dirty="0">
              <a:solidFill>
                <a:srgbClr val="002060"/>
              </a:solidFill>
            </a:endParaRPr>
          </a:p>
        </p:txBody>
      </p:sp>
      <p:sp>
        <p:nvSpPr>
          <p:cNvPr id="658" name="Google Shape;658;p105"/>
          <p:cNvSpPr txBox="1">
            <a:spLocks noGrp="1"/>
          </p:cNvSpPr>
          <p:nvPr>
            <p:ph type="body" idx="1"/>
          </p:nvPr>
        </p:nvSpPr>
        <p:spPr>
          <a:xfrm>
            <a:off x="311700" y="1494909"/>
            <a:ext cx="6407755" cy="2905175"/>
          </a:xfrm>
          <a:prstGeom prst="rect">
            <a:avLst/>
          </a:prstGeom>
          <a:noFill/>
          <a:ln>
            <a:noFill/>
          </a:ln>
        </p:spPr>
        <p:txBody>
          <a:bodyPr spcFirstLastPara="1" wrap="square" lIns="91425" tIns="45700" rIns="91425" bIns="45700" anchor="t" anchorCtr="0">
            <a:noAutofit/>
          </a:bodyPr>
          <a:lstStyle/>
          <a:p>
            <a:pPr marL="342900" lvl="0" indent="-342900" algn="l" rtl="0">
              <a:lnSpc>
                <a:spcPct val="107000"/>
              </a:lnSpc>
              <a:spcBef>
                <a:spcPts val="0"/>
              </a:spcBef>
              <a:spcAft>
                <a:spcPts val="0"/>
              </a:spcAft>
              <a:buSzPts val="1800"/>
              <a:buFont typeface="Arial"/>
              <a:buAutoNum type="arabicPeriod"/>
            </a:pPr>
            <a:r>
              <a:rPr lang="en-US" sz="1800" b="0" dirty="0">
                <a:solidFill>
                  <a:srgbClr val="0070C0"/>
                </a:solidFill>
                <a:latin typeface="Arial"/>
                <a:ea typeface="Arial"/>
                <a:cs typeface="Arial"/>
                <a:sym typeface="Arial"/>
              </a:rPr>
              <a:t>Evaluate claims by considering source credibility and validity, the potential for bias, and evidence of multiple perspectives.</a:t>
            </a:r>
            <a:endParaRPr sz="1800" b="0" dirty="0"/>
          </a:p>
          <a:p>
            <a:pPr marL="342900" lvl="0" indent="-342900" algn="l" rtl="0">
              <a:lnSpc>
                <a:spcPct val="107000"/>
              </a:lnSpc>
              <a:spcBef>
                <a:spcPts val="800"/>
              </a:spcBef>
              <a:spcAft>
                <a:spcPts val="0"/>
              </a:spcAft>
              <a:buSzPts val="1800"/>
              <a:buFont typeface="Arial"/>
              <a:buAutoNum type="arabicPeriod"/>
            </a:pPr>
            <a:r>
              <a:rPr lang="en-US" sz="1800" b="0" dirty="0">
                <a:solidFill>
                  <a:srgbClr val="0070C0"/>
                </a:solidFill>
                <a:latin typeface="Arial"/>
                <a:ea typeface="Arial"/>
                <a:cs typeface="Arial"/>
                <a:sym typeface="Arial"/>
              </a:rPr>
              <a:t>Apply problem-solving to generate ideas to address psychological challenges.</a:t>
            </a:r>
            <a:endParaRPr sz="1800" b="0" dirty="0"/>
          </a:p>
          <a:p>
            <a:pPr marL="342900" lvl="0" indent="-342900" algn="l" rtl="0">
              <a:lnSpc>
                <a:spcPct val="107000"/>
              </a:lnSpc>
              <a:spcBef>
                <a:spcPts val="800"/>
              </a:spcBef>
              <a:spcAft>
                <a:spcPts val="0"/>
              </a:spcAft>
              <a:buSzPts val="1800"/>
              <a:buFont typeface="Arial"/>
              <a:buAutoNum type="arabicPeriod"/>
            </a:pPr>
            <a:r>
              <a:rPr lang="en-US" sz="1800" b="0" dirty="0">
                <a:solidFill>
                  <a:srgbClr val="0070C0"/>
                </a:solidFill>
                <a:latin typeface="Arial"/>
                <a:ea typeface="Arial"/>
                <a:cs typeface="Arial"/>
                <a:sym typeface="Arial"/>
              </a:rPr>
              <a:t>Form and justify judgements and decisions based on psychological knowledge, skills and values.</a:t>
            </a:r>
            <a:endParaRPr sz="1800" b="0" dirty="0"/>
          </a:p>
          <a:p>
            <a:pPr marL="342900" lvl="0" indent="-342900" algn="l" rtl="0">
              <a:lnSpc>
                <a:spcPct val="107000"/>
              </a:lnSpc>
              <a:spcBef>
                <a:spcPts val="800"/>
              </a:spcBef>
              <a:spcAft>
                <a:spcPts val="800"/>
              </a:spcAft>
              <a:buSzPts val="1800"/>
              <a:buFont typeface="Arial"/>
              <a:buAutoNum type="arabicPeriod"/>
            </a:pPr>
            <a:r>
              <a:rPr lang="en-US" sz="1800" b="0" dirty="0">
                <a:solidFill>
                  <a:srgbClr val="0070C0"/>
                </a:solidFill>
                <a:latin typeface="Arial"/>
                <a:ea typeface="Arial"/>
                <a:cs typeface="Arial"/>
                <a:sym typeface="Arial"/>
              </a:rPr>
              <a:t>Propose, implement, and/or evaluate interventions  to promote critical thinking and creative problem-solving.</a:t>
            </a:r>
            <a:endParaRPr sz="1800" b="0" dirty="0"/>
          </a:p>
        </p:txBody>
      </p:sp>
      <p:sp>
        <p:nvSpPr>
          <p:cNvPr id="3" name="TextBox 2">
            <a:extLst>
              <a:ext uri="{FF2B5EF4-FFF2-40B4-BE49-F238E27FC236}">
                <a16:creationId xmlns:a16="http://schemas.microsoft.com/office/drawing/2014/main" id="{1BEC443A-583C-0ADF-F318-AD9EE8586631}"/>
              </a:ext>
            </a:extLst>
          </p:cNvPr>
          <p:cNvSpPr txBox="1"/>
          <p:nvPr/>
        </p:nvSpPr>
        <p:spPr>
          <a:xfrm>
            <a:off x="6719455" y="1663699"/>
            <a:ext cx="2424545" cy="2893100"/>
          </a:xfrm>
          <a:prstGeom prst="rect">
            <a:avLst/>
          </a:prstGeom>
          <a:noFill/>
        </p:spPr>
        <p:txBody>
          <a:bodyPr wrap="square">
            <a:spAutoFit/>
          </a:bodyPr>
          <a:lstStyle/>
          <a:p>
            <a:r>
              <a:rPr lang="en-US" dirty="0">
                <a:highlight>
                  <a:srgbClr val="00FFFF"/>
                </a:highlight>
              </a:rPr>
              <a:t>QAA SBS 3.16</a:t>
            </a:r>
            <a:r>
              <a:rPr lang="en-US" dirty="0"/>
              <a:t> (subject specific skills): integrate ideas and findings across multiple perspectives and approaches in psychology and </a:t>
            </a:r>
            <a:r>
              <a:rPr lang="en-US" dirty="0">
                <a:highlight>
                  <a:srgbClr val="00FFFF"/>
                </a:highlight>
              </a:rPr>
              <a:t>apply psychological knowledge </a:t>
            </a:r>
            <a:r>
              <a:rPr lang="en-US" dirty="0"/>
              <a:t>ethically, professionally and safely to real-world </a:t>
            </a:r>
            <a:r>
              <a:rPr lang="en-US" dirty="0">
                <a:highlight>
                  <a:srgbClr val="00FFFF"/>
                </a:highlight>
              </a:rPr>
              <a:t>problems</a:t>
            </a:r>
            <a:r>
              <a:rPr lang="en-US" dirty="0"/>
              <a:t>; apply </a:t>
            </a:r>
            <a:r>
              <a:rPr lang="en-US" dirty="0">
                <a:highlight>
                  <a:srgbClr val="00FFFF"/>
                </a:highlight>
              </a:rPr>
              <a:t>critical-thinking</a:t>
            </a:r>
            <a:r>
              <a:rPr lang="en-US" dirty="0"/>
              <a:t> skills to address </a:t>
            </a:r>
            <a:r>
              <a:rPr lang="en-US" dirty="0">
                <a:highlight>
                  <a:srgbClr val="00FFFF"/>
                </a:highlight>
              </a:rPr>
              <a:t>complex problems </a:t>
            </a:r>
            <a:r>
              <a:rPr lang="en-US" dirty="0"/>
              <a:t>to identifying </a:t>
            </a:r>
            <a:r>
              <a:rPr lang="en-US" dirty="0">
                <a:highlight>
                  <a:srgbClr val="00FFFF"/>
                </a:highlight>
              </a:rPr>
              <a:t>creative</a:t>
            </a:r>
            <a:r>
              <a:rPr lang="en-US" dirty="0"/>
              <a:t> and innovative solutions</a:t>
            </a:r>
            <a:endParaRPr lang="en-GB" dirty="0"/>
          </a:p>
        </p:txBody>
      </p:sp>
    </p:spTree>
    <p:extLst>
      <p:ext uri="{BB962C8B-B14F-4D97-AF65-F5344CB8AC3E}">
        <p14:creationId xmlns:p14="http://schemas.microsoft.com/office/powerpoint/2010/main" val="14774750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663"/>
        <p:cNvGrpSpPr/>
        <p:nvPr/>
      </p:nvGrpSpPr>
      <p:grpSpPr>
        <a:xfrm>
          <a:off x="0" y="0"/>
          <a:ext cx="0" cy="0"/>
          <a:chOff x="0" y="0"/>
          <a:chExt cx="0" cy="0"/>
        </a:xfrm>
      </p:grpSpPr>
      <p:sp>
        <p:nvSpPr>
          <p:cNvPr id="664" name="Google Shape;664;p106"/>
          <p:cNvSpPr txBox="1">
            <a:spLocks noGrp="1"/>
          </p:cNvSpPr>
          <p:nvPr>
            <p:ph type="title"/>
          </p:nvPr>
        </p:nvSpPr>
        <p:spPr>
          <a:xfrm>
            <a:off x="311700" y="662111"/>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US" dirty="0">
                <a:solidFill>
                  <a:srgbClr val="002060"/>
                </a:solidFill>
              </a:rPr>
              <a:t>Psychology-relevant Communication &amp; Interpersonal Skills</a:t>
            </a:r>
            <a:endParaRPr dirty="0">
              <a:solidFill>
                <a:srgbClr val="002060"/>
              </a:solidFill>
            </a:endParaRPr>
          </a:p>
        </p:txBody>
      </p:sp>
      <p:sp>
        <p:nvSpPr>
          <p:cNvPr id="665" name="Google Shape;665;p106"/>
          <p:cNvSpPr txBox="1">
            <a:spLocks noGrp="1"/>
          </p:cNvSpPr>
          <p:nvPr>
            <p:ph type="body" idx="1"/>
          </p:nvPr>
        </p:nvSpPr>
        <p:spPr>
          <a:xfrm>
            <a:off x="311700" y="1152475"/>
            <a:ext cx="8520600" cy="3416400"/>
          </a:xfrm>
          <a:prstGeom prst="rect">
            <a:avLst/>
          </a:prstGeom>
          <a:noFill/>
          <a:ln>
            <a:noFill/>
          </a:ln>
        </p:spPr>
        <p:txBody>
          <a:bodyPr spcFirstLastPara="1" wrap="square" lIns="91425" tIns="45700" rIns="91425" bIns="45700" anchor="t" anchorCtr="0">
            <a:normAutofit/>
          </a:bodyPr>
          <a:lstStyle/>
          <a:p>
            <a:pPr marL="457200" lvl="0" indent="-228600" algn="l" rtl="0">
              <a:lnSpc>
                <a:spcPct val="115000"/>
              </a:lnSpc>
              <a:spcBef>
                <a:spcPts val="0"/>
              </a:spcBef>
              <a:spcAft>
                <a:spcPts val="0"/>
              </a:spcAft>
              <a:buSzPts val="1800"/>
              <a:buNone/>
            </a:pPr>
            <a:endParaRPr dirty="0"/>
          </a:p>
          <a:p>
            <a:pPr marL="457200" lvl="0" indent="-228600" algn="l" rtl="0">
              <a:lnSpc>
                <a:spcPct val="115000"/>
              </a:lnSpc>
              <a:spcBef>
                <a:spcPts val="0"/>
              </a:spcBef>
              <a:spcAft>
                <a:spcPts val="0"/>
              </a:spcAft>
              <a:buSzPts val="1800"/>
              <a:buNone/>
            </a:pPr>
            <a:endParaRPr dirty="0"/>
          </a:p>
          <a:p>
            <a:pPr marL="457200" lvl="0" indent="-228600" algn="l" rtl="0">
              <a:lnSpc>
                <a:spcPct val="115000"/>
              </a:lnSpc>
              <a:spcBef>
                <a:spcPts val="0"/>
              </a:spcBef>
              <a:spcAft>
                <a:spcPts val="0"/>
              </a:spcAft>
              <a:buSzPts val="1800"/>
              <a:buNone/>
            </a:pPr>
            <a:endParaRPr dirty="0"/>
          </a:p>
          <a:p>
            <a:pPr marL="457200" lvl="0" indent="-228600" algn="l" rtl="0">
              <a:lnSpc>
                <a:spcPct val="115000"/>
              </a:lnSpc>
              <a:spcBef>
                <a:spcPts val="0"/>
              </a:spcBef>
              <a:spcAft>
                <a:spcPts val="0"/>
              </a:spcAft>
              <a:buSzPts val="1800"/>
              <a:buNone/>
            </a:pPr>
            <a:endParaRPr dirty="0"/>
          </a:p>
          <a:p>
            <a:pPr marL="457200" lvl="0" indent="-228600" algn="l" rtl="0">
              <a:lnSpc>
                <a:spcPct val="115000"/>
              </a:lnSpc>
              <a:spcBef>
                <a:spcPts val="0"/>
              </a:spcBef>
              <a:spcAft>
                <a:spcPts val="0"/>
              </a:spcAft>
              <a:buSzPts val="1800"/>
              <a:buNone/>
            </a:pPr>
            <a:endParaRPr dirty="0"/>
          </a:p>
          <a:p>
            <a:pPr marL="457200" lvl="0" indent="-228600" algn="l" rtl="0">
              <a:lnSpc>
                <a:spcPct val="115000"/>
              </a:lnSpc>
              <a:spcBef>
                <a:spcPts val="0"/>
              </a:spcBef>
              <a:spcAft>
                <a:spcPts val="0"/>
              </a:spcAft>
              <a:buSzPts val="1800"/>
              <a:buNone/>
            </a:pPr>
            <a:endParaRPr dirty="0"/>
          </a:p>
          <a:p>
            <a:pPr marL="457200" lvl="0" indent="-228600" algn="l" rtl="0">
              <a:lnSpc>
                <a:spcPct val="115000"/>
              </a:lnSpc>
              <a:spcBef>
                <a:spcPts val="0"/>
              </a:spcBef>
              <a:spcAft>
                <a:spcPts val="0"/>
              </a:spcAft>
              <a:buSzPts val="1800"/>
              <a:buNone/>
            </a:pPr>
            <a:endParaRPr dirty="0"/>
          </a:p>
          <a:p>
            <a:pPr marL="457200" lvl="0" indent="-228600" algn="l" rtl="0">
              <a:lnSpc>
                <a:spcPct val="115000"/>
              </a:lnSpc>
              <a:spcBef>
                <a:spcPts val="0"/>
              </a:spcBef>
              <a:spcAft>
                <a:spcPts val="0"/>
              </a:spcAft>
              <a:buSzPts val="1800"/>
              <a:buNone/>
            </a:pPr>
            <a:endParaRPr dirty="0"/>
          </a:p>
          <a:p>
            <a:pPr marL="457200" lvl="0" indent="-228600" algn="l" rtl="0">
              <a:lnSpc>
                <a:spcPct val="115000"/>
              </a:lnSpc>
              <a:spcBef>
                <a:spcPts val="0"/>
              </a:spcBef>
              <a:spcAft>
                <a:spcPts val="0"/>
              </a:spcAft>
              <a:buSzPts val="1800"/>
              <a:buNone/>
            </a:pPr>
            <a:endParaRPr dirty="0"/>
          </a:p>
          <a:p>
            <a:pPr marL="457200" lvl="0" indent="-228600" algn="l" rtl="0">
              <a:lnSpc>
                <a:spcPct val="115000"/>
              </a:lnSpc>
              <a:spcBef>
                <a:spcPts val="0"/>
              </a:spcBef>
              <a:spcAft>
                <a:spcPts val="0"/>
              </a:spcAft>
              <a:buSzPts val="1800"/>
              <a:buNone/>
            </a:pPr>
            <a:endParaRPr dirty="0"/>
          </a:p>
        </p:txBody>
      </p:sp>
      <p:sp>
        <p:nvSpPr>
          <p:cNvPr id="666" name="Google Shape;666;p106"/>
          <p:cNvSpPr txBox="1"/>
          <p:nvPr/>
        </p:nvSpPr>
        <p:spPr>
          <a:xfrm>
            <a:off x="311700" y="1325726"/>
            <a:ext cx="6116808" cy="3261109"/>
          </a:xfrm>
          <a:prstGeom prst="rect">
            <a:avLst/>
          </a:prstGeom>
          <a:noFill/>
          <a:ln>
            <a:noFill/>
          </a:ln>
        </p:spPr>
        <p:txBody>
          <a:bodyPr spcFirstLastPara="1" wrap="square" lIns="91425" tIns="45700" rIns="91425" bIns="45700" anchor="t" anchorCtr="0">
            <a:spAutoFit/>
          </a:bodyPr>
          <a:lstStyle/>
          <a:p>
            <a:pPr marL="342900" marR="0" lvl="0" indent="-342900" algn="l" rtl="0">
              <a:lnSpc>
                <a:spcPct val="107000"/>
              </a:lnSpc>
              <a:spcBef>
                <a:spcPts val="0"/>
              </a:spcBef>
              <a:spcAft>
                <a:spcPts val="0"/>
              </a:spcAft>
              <a:buClr>
                <a:srgbClr val="000000"/>
              </a:buClr>
              <a:buSzPts val="1900"/>
              <a:buFont typeface="Arial"/>
              <a:buAutoNum type="arabicPeriod"/>
            </a:pPr>
            <a:r>
              <a:rPr lang="en-US" sz="1800" b="0" i="0" u="none" strike="noStrike" cap="none" dirty="0">
                <a:solidFill>
                  <a:srgbClr val="0070C0"/>
                </a:solidFill>
                <a:latin typeface="Arial"/>
                <a:ea typeface="Arial"/>
                <a:cs typeface="Arial"/>
                <a:sym typeface="Arial"/>
              </a:rPr>
              <a:t>Demonstrate foundational communication and collaboration skills using a variety of formats  to communicate psychological principles and research findings to diverse audiences.</a:t>
            </a:r>
            <a:endParaRPr sz="1200" dirty="0"/>
          </a:p>
          <a:p>
            <a:pPr marL="342900" indent="-342900">
              <a:lnSpc>
                <a:spcPct val="107000"/>
              </a:lnSpc>
              <a:spcBef>
                <a:spcPts val="800"/>
              </a:spcBef>
              <a:buSzPts val="1900"/>
              <a:buFont typeface="Arial"/>
              <a:buAutoNum type="arabicPeriod"/>
            </a:pPr>
            <a:r>
              <a:rPr lang="en-US" sz="1800" dirty="0">
                <a:solidFill>
                  <a:srgbClr val="0070C0"/>
                </a:solidFill>
              </a:rPr>
              <a:t>Demonstrate teamwork skills that promote understanding, inclusivity, and cooperation among team members. </a:t>
            </a:r>
            <a:endParaRPr lang="en-US" sz="1800" dirty="0"/>
          </a:p>
          <a:p>
            <a:pPr marL="342900" marR="0" lvl="0" indent="-342900" algn="l" rtl="0">
              <a:lnSpc>
                <a:spcPct val="107000"/>
              </a:lnSpc>
              <a:spcBef>
                <a:spcPts val="800"/>
              </a:spcBef>
              <a:spcAft>
                <a:spcPts val="0"/>
              </a:spcAft>
              <a:buClr>
                <a:srgbClr val="000000"/>
              </a:buClr>
              <a:buSzPts val="1900"/>
              <a:buFont typeface="Arial"/>
              <a:buAutoNum type="arabicPeriod"/>
            </a:pPr>
            <a:r>
              <a:rPr lang="en-US" sz="1800" b="0" i="0" u="none" strike="noStrike" cap="none" dirty="0">
                <a:solidFill>
                  <a:srgbClr val="0070C0"/>
                </a:solidFill>
                <a:latin typeface="Arial"/>
                <a:ea typeface="Arial"/>
                <a:cs typeface="Arial"/>
                <a:sym typeface="Arial"/>
              </a:rPr>
              <a:t>Demonstrate appropriate and ethical use of digital technology to facilitate communication and collaboration using a variety of communicative formats.</a:t>
            </a:r>
            <a:endParaRPr sz="1200" dirty="0"/>
          </a:p>
        </p:txBody>
      </p:sp>
      <p:sp>
        <p:nvSpPr>
          <p:cNvPr id="3" name="TextBox 2">
            <a:extLst>
              <a:ext uri="{FF2B5EF4-FFF2-40B4-BE49-F238E27FC236}">
                <a16:creationId xmlns:a16="http://schemas.microsoft.com/office/drawing/2014/main" id="{A68A559B-4551-DA76-D439-97CC3D88D315}"/>
              </a:ext>
            </a:extLst>
          </p:cNvPr>
          <p:cNvSpPr txBox="1"/>
          <p:nvPr/>
        </p:nvSpPr>
        <p:spPr>
          <a:xfrm>
            <a:off x="6650224" y="1413448"/>
            <a:ext cx="2105890" cy="3046988"/>
          </a:xfrm>
          <a:prstGeom prst="rect">
            <a:avLst/>
          </a:prstGeom>
          <a:noFill/>
        </p:spPr>
        <p:txBody>
          <a:bodyPr wrap="square">
            <a:spAutoFit/>
          </a:bodyPr>
          <a:lstStyle/>
          <a:p>
            <a:r>
              <a:rPr lang="en-US" sz="1200" dirty="0">
                <a:highlight>
                  <a:srgbClr val="00FFFF"/>
                </a:highlight>
              </a:rPr>
              <a:t>QAA SBS 3.17 </a:t>
            </a:r>
            <a:r>
              <a:rPr lang="en-US" sz="1200" dirty="0"/>
              <a:t>(transferable skills): </a:t>
            </a:r>
            <a:r>
              <a:rPr lang="en-US" sz="1200" dirty="0">
                <a:highlight>
                  <a:srgbClr val="00FFFF"/>
                </a:highlight>
              </a:rPr>
              <a:t>communicate</a:t>
            </a:r>
            <a:r>
              <a:rPr lang="en-US" sz="1200" dirty="0"/>
              <a:t> effectively using a range of verbal and/or non-verbal methods; </a:t>
            </a:r>
            <a:r>
              <a:rPr lang="en-US" sz="1200" dirty="0">
                <a:highlight>
                  <a:srgbClr val="00FFFF"/>
                </a:highlight>
              </a:rPr>
              <a:t>interact </a:t>
            </a:r>
            <a:r>
              <a:rPr lang="en-US" sz="1200" dirty="0"/>
              <a:t>professionally with others, respond </a:t>
            </a:r>
            <a:r>
              <a:rPr lang="en-US" sz="1200" dirty="0">
                <a:highlight>
                  <a:srgbClr val="00FFFF"/>
                </a:highlight>
              </a:rPr>
              <a:t>inclusively</a:t>
            </a:r>
            <a:r>
              <a:rPr lang="en-US" sz="1200" dirty="0"/>
              <a:t> in a manner sensitive to the needs and expectations of a </a:t>
            </a:r>
            <a:r>
              <a:rPr lang="en-US" sz="1200" dirty="0">
                <a:highlight>
                  <a:srgbClr val="00FFFF"/>
                </a:highlight>
              </a:rPr>
              <a:t>diverse range of audiences; </a:t>
            </a:r>
            <a:r>
              <a:rPr lang="en-US" sz="1200" dirty="0"/>
              <a:t>demonstrate </a:t>
            </a:r>
            <a:r>
              <a:rPr lang="en-US" sz="1200" dirty="0">
                <a:highlight>
                  <a:srgbClr val="00FFFF"/>
                </a:highlight>
              </a:rPr>
              <a:t>digital literacy </a:t>
            </a:r>
            <a:r>
              <a:rPr lang="en-US" sz="1200" dirty="0"/>
              <a:t>through the use of online databases and analytic software, and digital approaches to personal and professional development</a:t>
            </a:r>
            <a:endParaRPr lang="en-GB" sz="1200" dirty="0">
              <a:highlight>
                <a:srgbClr val="00FFFF"/>
              </a:highlight>
            </a:endParaRPr>
          </a:p>
        </p:txBody>
      </p:sp>
    </p:spTree>
    <p:extLst>
      <p:ext uri="{BB962C8B-B14F-4D97-AF65-F5344CB8AC3E}">
        <p14:creationId xmlns:p14="http://schemas.microsoft.com/office/powerpoint/2010/main" val="32979066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671"/>
        <p:cNvGrpSpPr/>
        <p:nvPr/>
      </p:nvGrpSpPr>
      <p:grpSpPr>
        <a:xfrm>
          <a:off x="0" y="0"/>
          <a:ext cx="0" cy="0"/>
          <a:chOff x="0" y="0"/>
          <a:chExt cx="0" cy="0"/>
        </a:xfrm>
      </p:grpSpPr>
      <p:sp>
        <p:nvSpPr>
          <p:cNvPr id="672" name="Google Shape;672;p107"/>
          <p:cNvSpPr txBox="1">
            <a:spLocks noGrp="1"/>
          </p:cNvSpPr>
          <p:nvPr>
            <p:ph type="title"/>
          </p:nvPr>
        </p:nvSpPr>
        <p:spPr>
          <a:xfrm>
            <a:off x="345000" y="743208"/>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US" dirty="0">
                <a:solidFill>
                  <a:srgbClr val="002060"/>
                </a:solidFill>
              </a:rPr>
              <a:t>Psychology-relevant Personal &amp; Professional Development</a:t>
            </a:r>
            <a:endParaRPr dirty="0">
              <a:solidFill>
                <a:srgbClr val="002060"/>
              </a:solidFill>
            </a:endParaRPr>
          </a:p>
        </p:txBody>
      </p:sp>
      <p:sp>
        <p:nvSpPr>
          <p:cNvPr id="673" name="Google Shape;673;p107"/>
          <p:cNvSpPr txBox="1">
            <a:spLocks noGrp="1"/>
          </p:cNvSpPr>
          <p:nvPr>
            <p:ph type="body" idx="1"/>
          </p:nvPr>
        </p:nvSpPr>
        <p:spPr>
          <a:xfrm>
            <a:off x="311700" y="1152475"/>
            <a:ext cx="8520600" cy="3416400"/>
          </a:xfrm>
          <a:prstGeom prst="rect">
            <a:avLst/>
          </a:prstGeom>
          <a:noFill/>
          <a:ln>
            <a:noFill/>
          </a:ln>
        </p:spPr>
        <p:txBody>
          <a:bodyPr spcFirstLastPara="1" wrap="square" lIns="91425" tIns="45700" rIns="91425" bIns="45700" anchor="t" anchorCtr="0">
            <a:normAutofit/>
          </a:bodyPr>
          <a:lstStyle/>
          <a:p>
            <a:pPr marL="457200" lvl="0" indent="-228600" algn="l" rtl="0">
              <a:lnSpc>
                <a:spcPct val="115000"/>
              </a:lnSpc>
              <a:spcBef>
                <a:spcPts val="0"/>
              </a:spcBef>
              <a:spcAft>
                <a:spcPts val="0"/>
              </a:spcAft>
              <a:buSzPts val="1800"/>
              <a:buNone/>
            </a:pPr>
            <a:endParaRPr dirty="0"/>
          </a:p>
          <a:p>
            <a:pPr marL="457200" lvl="0" indent="-228600" algn="l" rtl="0">
              <a:lnSpc>
                <a:spcPct val="115000"/>
              </a:lnSpc>
              <a:spcBef>
                <a:spcPts val="0"/>
              </a:spcBef>
              <a:spcAft>
                <a:spcPts val="0"/>
              </a:spcAft>
              <a:buSzPts val="1800"/>
              <a:buNone/>
            </a:pPr>
            <a:endParaRPr dirty="0"/>
          </a:p>
          <a:p>
            <a:pPr marL="457200" lvl="0" indent="-228600" algn="l" rtl="0">
              <a:lnSpc>
                <a:spcPct val="115000"/>
              </a:lnSpc>
              <a:spcBef>
                <a:spcPts val="0"/>
              </a:spcBef>
              <a:spcAft>
                <a:spcPts val="0"/>
              </a:spcAft>
              <a:buSzPts val="1800"/>
              <a:buNone/>
            </a:pPr>
            <a:endParaRPr dirty="0"/>
          </a:p>
          <a:p>
            <a:pPr marL="457200" lvl="0" indent="-228600" algn="l" rtl="0">
              <a:lnSpc>
                <a:spcPct val="115000"/>
              </a:lnSpc>
              <a:spcBef>
                <a:spcPts val="0"/>
              </a:spcBef>
              <a:spcAft>
                <a:spcPts val="0"/>
              </a:spcAft>
              <a:buSzPts val="1800"/>
              <a:buNone/>
            </a:pPr>
            <a:endParaRPr dirty="0"/>
          </a:p>
          <a:p>
            <a:pPr marL="457200" lvl="0" indent="-228600" algn="l" rtl="0">
              <a:lnSpc>
                <a:spcPct val="115000"/>
              </a:lnSpc>
              <a:spcBef>
                <a:spcPts val="0"/>
              </a:spcBef>
              <a:spcAft>
                <a:spcPts val="0"/>
              </a:spcAft>
              <a:buSzPts val="1800"/>
              <a:buNone/>
            </a:pPr>
            <a:endParaRPr dirty="0"/>
          </a:p>
          <a:p>
            <a:pPr marL="457200" lvl="0" indent="-228600" algn="l" rtl="0">
              <a:lnSpc>
                <a:spcPct val="115000"/>
              </a:lnSpc>
              <a:spcBef>
                <a:spcPts val="0"/>
              </a:spcBef>
              <a:spcAft>
                <a:spcPts val="0"/>
              </a:spcAft>
              <a:buSzPts val="1800"/>
              <a:buNone/>
            </a:pPr>
            <a:endParaRPr dirty="0"/>
          </a:p>
          <a:p>
            <a:pPr marL="457200" lvl="0" indent="-228600" algn="l" rtl="0">
              <a:lnSpc>
                <a:spcPct val="115000"/>
              </a:lnSpc>
              <a:spcBef>
                <a:spcPts val="0"/>
              </a:spcBef>
              <a:spcAft>
                <a:spcPts val="0"/>
              </a:spcAft>
              <a:buSzPts val="1800"/>
              <a:buNone/>
            </a:pPr>
            <a:endParaRPr dirty="0"/>
          </a:p>
          <a:p>
            <a:pPr marL="457200" lvl="0" indent="-228600" algn="l" rtl="0">
              <a:lnSpc>
                <a:spcPct val="115000"/>
              </a:lnSpc>
              <a:spcBef>
                <a:spcPts val="0"/>
              </a:spcBef>
              <a:spcAft>
                <a:spcPts val="0"/>
              </a:spcAft>
              <a:buSzPts val="1800"/>
              <a:buNone/>
            </a:pPr>
            <a:endParaRPr dirty="0"/>
          </a:p>
          <a:p>
            <a:pPr marL="457200" lvl="0" indent="-228600" algn="l" rtl="0">
              <a:lnSpc>
                <a:spcPct val="115000"/>
              </a:lnSpc>
              <a:spcBef>
                <a:spcPts val="0"/>
              </a:spcBef>
              <a:spcAft>
                <a:spcPts val="0"/>
              </a:spcAft>
              <a:buSzPts val="1800"/>
              <a:buNone/>
            </a:pPr>
            <a:endParaRPr dirty="0"/>
          </a:p>
          <a:p>
            <a:pPr marL="457200" lvl="0" indent="-228600" algn="l" rtl="0">
              <a:lnSpc>
                <a:spcPct val="115000"/>
              </a:lnSpc>
              <a:spcBef>
                <a:spcPts val="0"/>
              </a:spcBef>
              <a:spcAft>
                <a:spcPts val="0"/>
              </a:spcAft>
              <a:buSzPts val="1800"/>
              <a:buNone/>
            </a:pPr>
            <a:endParaRPr dirty="0"/>
          </a:p>
          <a:p>
            <a:pPr marL="457200" lvl="0" indent="-228600" algn="l" rtl="0">
              <a:lnSpc>
                <a:spcPct val="115000"/>
              </a:lnSpc>
              <a:spcBef>
                <a:spcPts val="0"/>
              </a:spcBef>
              <a:spcAft>
                <a:spcPts val="0"/>
              </a:spcAft>
              <a:buSzPts val="1800"/>
              <a:buNone/>
            </a:pPr>
            <a:endParaRPr dirty="0"/>
          </a:p>
        </p:txBody>
      </p:sp>
      <p:sp>
        <p:nvSpPr>
          <p:cNvPr id="674" name="Google Shape;674;p107"/>
          <p:cNvSpPr txBox="1"/>
          <p:nvPr/>
        </p:nvSpPr>
        <p:spPr>
          <a:xfrm>
            <a:off x="311700" y="1315908"/>
            <a:ext cx="6407756" cy="3847167"/>
          </a:xfrm>
          <a:prstGeom prst="rect">
            <a:avLst/>
          </a:prstGeom>
          <a:noFill/>
          <a:ln>
            <a:noFill/>
          </a:ln>
        </p:spPr>
        <p:txBody>
          <a:bodyPr spcFirstLastPara="1" wrap="square" lIns="91425" tIns="45700" rIns="91425" bIns="45700" anchor="t" anchorCtr="0">
            <a:spAutoFit/>
          </a:bodyPr>
          <a:lstStyle/>
          <a:p>
            <a:pPr marL="342900" marR="0" lvl="0" indent="-342900" algn="l" rtl="0">
              <a:lnSpc>
                <a:spcPct val="100000"/>
              </a:lnSpc>
              <a:spcBef>
                <a:spcPts val="0"/>
              </a:spcBef>
              <a:spcAft>
                <a:spcPts val="0"/>
              </a:spcAft>
              <a:buClr>
                <a:srgbClr val="000000"/>
              </a:buClr>
              <a:buSzPts val="1600"/>
              <a:buFont typeface="Arial"/>
              <a:buAutoNum type="arabicPeriod"/>
            </a:pPr>
            <a:r>
              <a:rPr lang="en-US" sz="1600" b="0" i="0" u="none" strike="noStrike" cap="none" dirty="0">
                <a:solidFill>
                  <a:srgbClr val="0070C0"/>
                </a:solidFill>
                <a:latin typeface="Arial"/>
                <a:ea typeface="Arial"/>
                <a:cs typeface="Arial"/>
                <a:sym typeface="Arial"/>
              </a:rPr>
              <a:t>Demonstrate ongoing reflexivity regarding one’s competences, values, and interactions with others to enhance self-care and the self-regulation of thoughts, feelings, and </a:t>
            </a:r>
            <a:r>
              <a:rPr lang="en-US" sz="1600" b="0" i="0" u="none" strike="noStrike" cap="none" dirty="0" err="1">
                <a:solidFill>
                  <a:srgbClr val="0070C0"/>
                </a:solidFill>
                <a:latin typeface="Arial"/>
                <a:ea typeface="Arial"/>
                <a:cs typeface="Arial"/>
                <a:sym typeface="Arial"/>
              </a:rPr>
              <a:t>behaviours</a:t>
            </a:r>
            <a:r>
              <a:rPr lang="en-US" sz="1600" b="0" i="0" u="none" strike="noStrike" cap="none" dirty="0">
                <a:solidFill>
                  <a:srgbClr val="0070C0"/>
                </a:solidFill>
                <a:latin typeface="Arial"/>
                <a:ea typeface="Arial"/>
                <a:cs typeface="Arial"/>
                <a:sym typeface="Arial"/>
              </a:rPr>
              <a:t>.</a:t>
            </a:r>
            <a:endParaRPr dirty="0"/>
          </a:p>
          <a:p>
            <a:pPr marL="342900" marR="0" lvl="0" indent="-342900" algn="l" rtl="0">
              <a:lnSpc>
                <a:spcPct val="100000"/>
              </a:lnSpc>
              <a:spcBef>
                <a:spcPts val="600"/>
              </a:spcBef>
              <a:spcAft>
                <a:spcPts val="0"/>
              </a:spcAft>
              <a:buClr>
                <a:srgbClr val="000000"/>
              </a:buClr>
              <a:buSzPts val="1600"/>
              <a:buFont typeface="Arial"/>
              <a:buAutoNum type="arabicPeriod"/>
            </a:pPr>
            <a:r>
              <a:rPr lang="en-US" sz="1600" b="0" i="0" u="none" strike="noStrike" cap="none" dirty="0">
                <a:solidFill>
                  <a:srgbClr val="0070C0"/>
                </a:solidFill>
                <a:latin typeface="Arial"/>
                <a:ea typeface="Arial"/>
                <a:cs typeface="Arial"/>
                <a:sym typeface="Arial"/>
              </a:rPr>
              <a:t>Seeks advice appropriately from experts/mentors/supervisors when experiencing limitations in judgment or competence. </a:t>
            </a:r>
            <a:endParaRPr dirty="0"/>
          </a:p>
          <a:p>
            <a:pPr marL="342900" marR="0" lvl="0" indent="-342900" algn="l" rtl="0">
              <a:lnSpc>
                <a:spcPct val="100000"/>
              </a:lnSpc>
              <a:spcBef>
                <a:spcPts val="600"/>
              </a:spcBef>
              <a:spcAft>
                <a:spcPts val="0"/>
              </a:spcAft>
              <a:buClr>
                <a:srgbClr val="000000"/>
              </a:buClr>
              <a:buSzPts val="1600"/>
              <a:buFont typeface="Arial"/>
              <a:buAutoNum type="arabicPeriod"/>
            </a:pPr>
            <a:r>
              <a:rPr lang="en-US" sz="1600" b="0" i="0" u="none" strike="noStrike" cap="none" dirty="0">
                <a:solidFill>
                  <a:srgbClr val="0070C0"/>
                </a:solidFill>
                <a:latin typeface="Arial"/>
                <a:ea typeface="Arial"/>
                <a:cs typeface="Arial"/>
                <a:sym typeface="Arial"/>
              </a:rPr>
              <a:t>Identify one’s career aspirations and requirements and implement a career development plan.</a:t>
            </a:r>
            <a:endParaRPr dirty="0"/>
          </a:p>
          <a:p>
            <a:pPr marL="342900" marR="0" lvl="0" indent="-342900" algn="l" rtl="0">
              <a:lnSpc>
                <a:spcPct val="100000"/>
              </a:lnSpc>
              <a:spcBef>
                <a:spcPts val="600"/>
              </a:spcBef>
              <a:spcAft>
                <a:spcPts val="0"/>
              </a:spcAft>
              <a:buClr>
                <a:srgbClr val="000000"/>
              </a:buClr>
              <a:buSzPts val="1600"/>
              <a:buFont typeface="Arial"/>
              <a:buAutoNum type="arabicPeriod"/>
            </a:pPr>
            <a:r>
              <a:rPr lang="en-US" sz="1600" b="0" i="0" u="none" strike="noStrike" cap="none" dirty="0">
                <a:solidFill>
                  <a:srgbClr val="0070C0"/>
                </a:solidFill>
                <a:latin typeface="Arial"/>
                <a:ea typeface="Arial"/>
                <a:cs typeface="Arial"/>
                <a:sym typeface="Arial"/>
              </a:rPr>
              <a:t>Propose, implement and/or evaluate interventions to address psychological challenges in workplace contexts. </a:t>
            </a:r>
            <a:endParaRPr dirty="0"/>
          </a:p>
          <a:p>
            <a:pPr marL="342900" marR="0" lvl="0" indent="-342900" algn="l" rtl="0">
              <a:lnSpc>
                <a:spcPct val="100000"/>
              </a:lnSpc>
              <a:spcBef>
                <a:spcPts val="600"/>
              </a:spcBef>
              <a:spcAft>
                <a:spcPts val="0"/>
              </a:spcAft>
              <a:buClr>
                <a:srgbClr val="000000"/>
              </a:buClr>
              <a:buSzPts val="1600"/>
              <a:buFont typeface="Arial"/>
              <a:buAutoNum type="arabicPeriod"/>
            </a:pPr>
            <a:r>
              <a:rPr lang="en-US" sz="1600" b="0" i="0" u="none" strike="noStrike" cap="none" dirty="0">
                <a:solidFill>
                  <a:srgbClr val="0070C0"/>
                </a:solidFill>
                <a:latin typeface="Arial"/>
                <a:ea typeface="Arial"/>
                <a:cs typeface="Arial"/>
                <a:sym typeface="Arial"/>
              </a:rPr>
              <a:t>Propose, implement, and/or evaluate interventions to meet the psychological needs of communities (local to global), with reference to the United Nations (UN) Sustainable Development Goals (SDGs), such as eliminating racism and human habitat destruction.</a:t>
            </a:r>
            <a:endParaRPr dirty="0">
              <a:solidFill>
                <a:srgbClr val="0070C0"/>
              </a:solidFill>
            </a:endParaRPr>
          </a:p>
        </p:txBody>
      </p:sp>
      <p:sp>
        <p:nvSpPr>
          <p:cNvPr id="2" name="TextBox 1">
            <a:extLst>
              <a:ext uri="{FF2B5EF4-FFF2-40B4-BE49-F238E27FC236}">
                <a16:creationId xmlns:a16="http://schemas.microsoft.com/office/drawing/2014/main" id="{E0017005-29DE-D157-ED98-AE746B1D5FAF}"/>
              </a:ext>
            </a:extLst>
          </p:cNvPr>
          <p:cNvSpPr txBox="1"/>
          <p:nvPr/>
        </p:nvSpPr>
        <p:spPr>
          <a:xfrm>
            <a:off x="7075568" y="2168177"/>
            <a:ext cx="1773382" cy="1384995"/>
          </a:xfrm>
          <a:prstGeom prst="rect">
            <a:avLst/>
          </a:prstGeom>
          <a:noFill/>
        </p:spPr>
        <p:txBody>
          <a:bodyPr wrap="square" rtlCol="0">
            <a:spAutoFit/>
          </a:bodyPr>
          <a:lstStyle/>
          <a:p>
            <a:r>
              <a:rPr lang="en-GB" dirty="0">
                <a:highlight>
                  <a:srgbClr val="00FFFF"/>
                </a:highlight>
              </a:rPr>
              <a:t>QAA SBS Sections 1.28-1.32 (sustainability); sections 1.33-1.35 (enterprise and entrepreneurship),</a:t>
            </a:r>
          </a:p>
        </p:txBody>
      </p:sp>
    </p:spTree>
    <p:extLst>
      <p:ext uri="{BB962C8B-B14F-4D97-AF65-F5344CB8AC3E}">
        <p14:creationId xmlns:p14="http://schemas.microsoft.com/office/powerpoint/2010/main" val="33454146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685"/>
        <p:cNvGrpSpPr/>
        <p:nvPr/>
      </p:nvGrpSpPr>
      <p:grpSpPr>
        <a:xfrm>
          <a:off x="0" y="0"/>
          <a:ext cx="0" cy="0"/>
          <a:chOff x="0" y="0"/>
          <a:chExt cx="0" cy="0"/>
        </a:xfrm>
      </p:grpSpPr>
      <p:sp>
        <p:nvSpPr>
          <p:cNvPr id="686" name="Google Shape;686;p109"/>
          <p:cNvSpPr txBox="1">
            <a:spLocks noGrp="1"/>
          </p:cNvSpPr>
          <p:nvPr>
            <p:ph type="body" idx="1"/>
          </p:nvPr>
        </p:nvSpPr>
        <p:spPr>
          <a:xfrm>
            <a:off x="284418" y="960943"/>
            <a:ext cx="8426030" cy="4316564"/>
          </a:xfrm>
          <a:prstGeom prst="rect">
            <a:avLst/>
          </a:prstGeom>
          <a:noFill/>
          <a:ln>
            <a:noFill/>
          </a:ln>
        </p:spPr>
        <p:txBody>
          <a:bodyPr spcFirstLastPara="1" wrap="square" lIns="91425" tIns="45700" rIns="91425" bIns="45700" anchor="t" anchorCtr="0">
            <a:normAutofit/>
          </a:bodyPr>
          <a:lstStyle/>
          <a:p>
            <a:pPr marL="457200" lvl="0" indent="-457200" algn="l" rtl="0">
              <a:lnSpc>
                <a:spcPct val="107000"/>
              </a:lnSpc>
              <a:spcBef>
                <a:spcPts val="1200"/>
              </a:spcBef>
              <a:spcAft>
                <a:spcPts val="0"/>
              </a:spcAft>
              <a:buClr>
                <a:schemeClr val="dk1"/>
              </a:buClr>
              <a:buSzPct val="100000"/>
              <a:buFont typeface="Corbel"/>
              <a:buAutoNum type="arabicPeriod"/>
            </a:pPr>
            <a:r>
              <a:rPr lang="en-US" sz="2200" b="0" dirty="0" err="1">
                <a:latin typeface="Calibri" panose="020F0502020204030204" pitchFamily="34" charset="0"/>
                <a:ea typeface="Calibri" panose="020F0502020204030204" pitchFamily="34" charset="0"/>
                <a:cs typeface="Calibri" panose="020F0502020204030204" pitchFamily="34" charset="0"/>
              </a:rPr>
              <a:t>Organisational</a:t>
            </a:r>
            <a:r>
              <a:rPr lang="en-US" sz="2200" b="0" dirty="0">
                <a:latin typeface="Calibri" panose="020F0502020204030204" pitchFamily="34" charset="0"/>
                <a:ea typeface="Calibri" panose="020F0502020204030204" pitchFamily="34" charset="0"/>
                <a:cs typeface="Calibri" panose="020F0502020204030204" pitchFamily="34" charset="0"/>
              </a:rPr>
              <a:t> feedback cycle 1: </a:t>
            </a:r>
            <a:r>
              <a:rPr lang="en-US" sz="2200" dirty="0">
                <a:latin typeface="Calibri" panose="020F0502020204030204" pitchFamily="34" charset="0"/>
                <a:ea typeface="Calibri" panose="020F0502020204030204" pitchFamily="34" charset="0"/>
                <a:cs typeface="Calibri" panose="020F0502020204030204" pitchFamily="34" charset="0"/>
              </a:rPr>
              <a:t>due Feb 28                </a:t>
            </a:r>
            <a:r>
              <a:rPr lang="en-US" sz="2200" b="0" dirty="0">
                <a:latin typeface="Calibri" panose="020F0502020204030204" pitchFamily="34" charset="0"/>
                <a:ea typeface="Calibri" panose="020F0502020204030204" pitchFamily="34" charset="0"/>
                <a:cs typeface="Calibri" panose="020F0502020204030204" pitchFamily="34" charset="0"/>
              </a:rPr>
              <a:t>[Beta.R1]</a:t>
            </a:r>
          </a:p>
          <a:p>
            <a:pPr marL="457200" lvl="0" indent="-457200" algn="l" rtl="0">
              <a:lnSpc>
                <a:spcPct val="107000"/>
              </a:lnSpc>
              <a:spcBef>
                <a:spcPts val="1200"/>
              </a:spcBef>
              <a:spcAft>
                <a:spcPts val="0"/>
              </a:spcAft>
              <a:buClr>
                <a:schemeClr val="dk1"/>
              </a:buClr>
              <a:buSzPct val="100000"/>
              <a:buFont typeface="Corbel"/>
              <a:buAutoNum type="arabicPeriod"/>
            </a:pPr>
            <a:r>
              <a:rPr lang="en-US" sz="2200" b="0" dirty="0" err="1">
                <a:latin typeface="Calibri" panose="020F0502020204030204" pitchFamily="34" charset="0"/>
                <a:ea typeface="Calibri" panose="020F0502020204030204" pitchFamily="34" charset="0"/>
                <a:cs typeface="Calibri" panose="020F0502020204030204" pitchFamily="34" charset="0"/>
              </a:rPr>
              <a:t>Organisational</a:t>
            </a:r>
            <a:r>
              <a:rPr lang="en-US" sz="2200" b="0" dirty="0">
                <a:latin typeface="Calibri" panose="020F0502020204030204" pitchFamily="34" charset="0"/>
                <a:ea typeface="Calibri" panose="020F0502020204030204" pitchFamily="34" charset="0"/>
                <a:cs typeface="Calibri" panose="020F0502020204030204" pitchFamily="34" charset="0"/>
              </a:rPr>
              <a:t> feedback cycle 2: due May 7                  [Beta.R2]</a:t>
            </a:r>
          </a:p>
          <a:p>
            <a:pPr marL="457200" lvl="0" indent="-457200" algn="l" rtl="0">
              <a:lnSpc>
                <a:spcPct val="107000"/>
              </a:lnSpc>
              <a:spcBef>
                <a:spcPts val="1200"/>
              </a:spcBef>
              <a:spcAft>
                <a:spcPts val="0"/>
              </a:spcAft>
              <a:buClr>
                <a:schemeClr val="dk1"/>
              </a:buClr>
              <a:buSzPct val="100000"/>
              <a:buFont typeface="Corbel"/>
              <a:buAutoNum type="arabicPeriod"/>
            </a:pPr>
            <a:r>
              <a:rPr lang="en-US" sz="2200" b="0" dirty="0">
                <a:latin typeface="Calibri" panose="020F0502020204030204" pitchFamily="34" charset="0"/>
                <a:ea typeface="Calibri" panose="020F0502020204030204" pitchFamily="34" charset="0"/>
                <a:cs typeface="Calibri" panose="020F0502020204030204" pitchFamily="34" charset="0"/>
              </a:rPr>
              <a:t>Endorsement/support response: due June 15                [Gamma?]</a:t>
            </a:r>
          </a:p>
          <a:p>
            <a:pPr marL="457200" lvl="0" indent="-457200" algn="l" rtl="0">
              <a:lnSpc>
                <a:spcPct val="107000"/>
              </a:lnSpc>
              <a:spcBef>
                <a:spcPts val="1200"/>
              </a:spcBef>
              <a:spcAft>
                <a:spcPts val="0"/>
              </a:spcAft>
              <a:buClr>
                <a:schemeClr val="dk1"/>
              </a:buClr>
              <a:buSzPct val="100000"/>
              <a:buFont typeface="Corbel"/>
              <a:buAutoNum type="arabicPeriod"/>
            </a:pPr>
            <a:r>
              <a:rPr lang="en-US" sz="2200" b="0" dirty="0">
                <a:latin typeface="Calibri" panose="020F0502020204030204" pitchFamily="34" charset="0"/>
                <a:ea typeface="Calibri" panose="020F0502020204030204" pitchFamily="34" charset="0"/>
                <a:cs typeface="Calibri" panose="020F0502020204030204" pitchFamily="34" charset="0"/>
              </a:rPr>
              <a:t>ICP July 2024 symposium and consensus discussion</a:t>
            </a:r>
          </a:p>
          <a:p>
            <a:pPr marL="457200" lvl="0" indent="-457200" algn="l" rtl="0">
              <a:lnSpc>
                <a:spcPct val="107000"/>
              </a:lnSpc>
              <a:spcBef>
                <a:spcPts val="1200"/>
              </a:spcBef>
              <a:spcAft>
                <a:spcPts val="0"/>
              </a:spcAft>
              <a:buClr>
                <a:schemeClr val="dk1"/>
              </a:buClr>
              <a:buSzPct val="100000"/>
              <a:buFont typeface="Corbel"/>
              <a:buAutoNum type="arabicPeriod"/>
            </a:pPr>
            <a:r>
              <a:rPr lang="en-US" sz="2200" b="0" dirty="0" err="1">
                <a:latin typeface="Calibri" panose="020F0502020204030204" pitchFamily="34" charset="0"/>
                <a:ea typeface="Calibri" panose="020F0502020204030204" pitchFamily="34" charset="0"/>
                <a:cs typeface="Calibri" panose="020F0502020204030204" pitchFamily="34" charset="0"/>
              </a:rPr>
              <a:t>Finalisation</a:t>
            </a:r>
            <a:r>
              <a:rPr lang="en-US" sz="2200" b="0" dirty="0">
                <a:latin typeface="Calibri" panose="020F0502020204030204" pitchFamily="34" charset="0"/>
                <a:ea typeface="Calibri" panose="020F0502020204030204" pitchFamily="34" charset="0"/>
                <a:cs typeface="Calibri" panose="020F0502020204030204" pitchFamily="34" charset="0"/>
              </a:rPr>
              <a:t> of ICUP </a:t>
            </a:r>
            <a:endParaRPr lang="en-AU" sz="2200" b="0" dirty="0">
              <a:latin typeface="Calibri" panose="020F0502020204030204" pitchFamily="34" charset="0"/>
              <a:ea typeface="Calibri" panose="020F0502020204030204" pitchFamily="34" charset="0"/>
              <a:cs typeface="Calibri" panose="020F0502020204030204" pitchFamily="34" charset="0"/>
            </a:endParaRPr>
          </a:p>
          <a:p>
            <a:pPr marL="457200" lvl="0" indent="-457200" algn="l" rtl="0">
              <a:lnSpc>
                <a:spcPct val="107000"/>
              </a:lnSpc>
              <a:spcBef>
                <a:spcPts val="1200"/>
              </a:spcBef>
              <a:spcAft>
                <a:spcPts val="0"/>
              </a:spcAft>
              <a:buClr>
                <a:schemeClr val="dk1"/>
              </a:buClr>
              <a:buSzPct val="100000"/>
              <a:buFont typeface="Corbel"/>
              <a:buAutoNum type="arabicPeriod"/>
            </a:pPr>
            <a:r>
              <a:rPr lang="en-US" sz="2200" b="0" dirty="0">
                <a:latin typeface="Calibri" panose="020F0502020204030204" pitchFamily="34" charset="0"/>
                <a:ea typeface="Calibri" panose="020F0502020204030204" pitchFamily="34" charset="0"/>
                <a:cs typeface="Calibri" panose="020F0502020204030204" pitchFamily="34" charset="0"/>
              </a:rPr>
              <a:t>Continuous dissemination and building/sharing of resources</a:t>
            </a:r>
            <a:endParaRPr sz="2200" b="0" dirty="0">
              <a:latin typeface="Calibri" panose="020F0502020204030204" pitchFamily="34" charset="0"/>
              <a:ea typeface="Calibri" panose="020F0502020204030204" pitchFamily="34" charset="0"/>
              <a:cs typeface="Calibri" panose="020F0502020204030204" pitchFamily="34" charset="0"/>
            </a:endParaRPr>
          </a:p>
          <a:p>
            <a:pPr marL="457200" lvl="0" indent="-457200" algn="l" rtl="0">
              <a:lnSpc>
                <a:spcPct val="107000"/>
              </a:lnSpc>
              <a:spcBef>
                <a:spcPts val="1200"/>
              </a:spcBef>
              <a:spcAft>
                <a:spcPts val="0"/>
              </a:spcAft>
              <a:buClr>
                <a:schemeClr val="dk1"/>
              </a:buClr>
              <a:buSzPct val="100000"/>
              <a:buFont typeface="Corbel"/>
              <a:buAutoNum type="arabicPeriod"/>
            </a:pPr>
            <a:r>
              <a:rPr lang="en-US" sz="2200" b="0" dirty="0">
                <a:latin typeface="Calibri" panose="020F0502020204030204" pitchFamily="34" charset="0"/>
                <a:ea typeface="Calibri" panose="020F0502020204030204" pitchFamily="34" charset="0"/>
                <a:cs typeface="Calibri" panose="020F0502020204030204" pitchFamily="34" charset="0"/>
              </a:rPr>
              <a:t>Revision every 5-10 years</a:t>
            </a:r>
          </a:p>
          <a:p>
            <a:pPr marL="685800" lvl="0" indent="-342900" algn="l" rtl="0">
              <a:lnSpc>
                <a:spcPct val="107000"/>
              </a:lnSpc>
              <a:spcBef>
                <a:spcPts val="1200"/>
              </a:spcBef>
              <a:spcAft>
                <a:spcPts val="0"/>
              </a:spcAft>
              <a:buSzPct val="97297"/>
              <a:buFont typeface="Corbel"/>
              <a:buNone/>
            </a:pPr>
            <a:endParaRPr dirty="0"/>
          </a:p>
          <a:p>
            <a:pPr marL="685800" lvl="0" indent="-342900" algn="l" rtl="0">
              <a:lnSpc>
                <a:spcPct val="107000"/>
              </a:lnSpc>
              <a:spcBef>
                <a:spcPts val="600"/>
              </a:spcBef>
              <a:spcAft>
                <a:spcPts val="0"/>
              </a:spcAft>
              <a:buSzPct val="97297"/>
              <a:buFont typeface="Corbel"/>
              <a:buNone/>
            </a:pPr>
            <a:endParaRPr dirty="0"/>
          </a:p>
          <a:p>
            <a:pPr marL="571500" lvl="0" indent="-342900" algn="l" rtl="0">
              <a:lnSpc>
                <a:spcPct val="107000"/>
              </a:lnSpc>
              <a:spcBef>
                <a:spcPts val="600"/>
              </a:spcBef>
              <a:spcAft>
                <a:spcPts val="0"/>
              </a:spcAft>
              <a:buSzPct val="97297"/>
              <a:buFont typeface="Corbel"/>
              <a:buNone/>
            </a:pPr>
            <a:endParaRPr dirty="0"/>
          </a:p>
          <a:p>
            <a:pPr marL="571500" lvl="0" indent="-342900" algn="l" rtl="0">
              <a:lnSpc>
                <a:spcPct val="107000"/>
              </a:lnSpc>
              <a:spcBef>
                <a:spcPts val="600"/>
              </a:spcBef>
              <a:spcAft>
                <a:spcPts val="0"/>
              </a:spcAft>
              <a:buSzPct val="97297"/>
              <a:buFont typeface="Corbel"/>
              <a:buNone/>
            </a:pPr>
            <a:endParaRPr dirty="0"/>
          </a:p>
          <a:p>
            <a:pPr marL="571500" lvl="0" indent="-342900" algn="l" rtl="0">
              <a:lnSpc>
                <a:spcPct val="107000"/>
              </a:lnSpc>
              <a:spcBef>
                <a:spcPts val="600"/>
              </a:spcBef>
              <a:spcAft>
                <a:spcPts val="0"/>
              </a:spcAft>
              <a:buSzPct val="97297"/>
              <a:buFont typeface="Corbel"/>
              <a:buNone/>
            </a:pPr>
            <a:endParaRPr dirty="0"/>
          </a:p>
          <a:p>
            <a:pPr marL="685800" lvl="0" indent="-342900" algn="l" rtl="0">
              <a:lnSpc>
                <a:spcPct val="107000"/>
              </a:lnSpc>
              <a:spcBef>
                <a:spcPts val="600"/>
              </a:spcBef>
              <a:spcAft>
                <a:spcPts val="0"/>
              </a:spcAft>
              <a:buSzPct val="97297"/>
              <a:buFont typeface="Corbel"/>
              <a:buNone/>
            </a:pPr>
            <a:endParaRPr dirty="0"/>
          </a:p>
          <a:p>
            <a:pPr marL="685800" lvl="0" indent="-342900" algn="l" rtl="0">
              <a:lnSpc>
                <a:spcPct val="107000"/>
              </a:lnSpc>
              <a:spcBef>
                <a:spcPts val="600"/>
              </a:spcBef>
              <a:spcAft>
                <a:spcPts val="0"/>
              </a:spcAft>
              <a:buSzPct val="97297"/>
              <a:buFont typeface="Corbel"/>
              <a:buNone/>
            </a:pPr>
            <a:endParaRPr dirty="0"/>
          </a:p>
          <a:p>
            <a:pPr marL="685800" lvl="0" indent="-342900" algn="l" rtl="0">
              <a:lnSpc>
                <a:spcPct val="107000"/>
              </a:lnSpc>
              <a:spcBef>
                <a:spcPts val="600"/>
              </a:spcBef>
              <a:spcAft>
                <a:spcPts val="0"/>
              </a:spcAft>
              <a:buSzPct val="97297"/>
              <a:buFont typeface="Corbel"/>
              <a:buNone/>
            </a:pPr>
            <a:endParaRPr dirty="0"/>
          </a:p>
          <a:p>
            <a:pPr marL="571500" lvl="0" indent="-342900" algn="l" rtl="0">
              <a:lnSpc>
                <a:spcPct val="115000"/>
              </a:lnSpc>
              <a:spcBef>
                <a:spcPts val="600"/>
              </a:spcBef>
              <a:spcAft>
                <a:spcPts val="0"/>
              </a:spcAft>
              <a:buSzPct val="97297"/>
              <a:buFont typeface="Corbel"/>
              <a:buNone/>
            </a:pPr>
            <a:endParaRPr dirty="0"/>
          </a:p>
          <a:p>
            <a:pPr marL="571500" lvl="0" indent="-342900" algn="l" rtl="0">
              <a:lnSpc>
                <a:spcPct val="115000"/>
              </a:lnSpc>
              <a:spcBef>
                <a:spcPts val="0"/>
              </a:spcBef>
              <a:spcAft>
                <a:spcPts val="0"/>
              </a:spcAft>
              <a:buSzPct val="97297"/>
              <a:buFont typeface="Corbel"/>
              <a:buNone/>
            </a:pPr>
            <a:endParaRPr dirty="0"/>
          </a:p>
          <a:p>
            <a:pPr marL="571500" lvl="0" indent="-342900" algn="l" rtl="0">
              <a:lnSpc>
                <a:spcPct val="115000"/>
              </a:lnSpc>
              <a:spcBef>
                <a:spcPts val="0"/>
              </a:spcBef>
              <a:spcAft>
                <a:spcPts val="0"/>
              </a:spcAft>
              <a:buSzPct val="97297"/>
              <a:buFont typeface="Corbel"/>
              <a:buNone/>
            </a:pPr>
            <a:endParaRPr dirty="0"/>
          </a:p>
          <a:p>
            <a:pPr marL="571500" lvl="0" indent="-342900" algn="l" rtl="0">
              <a:lnSpc>
                <a:spcPct val="115000"/>
              </a:lnSpc>
              <a:spcBef>
                <a:spcPts val="0"/>
              </a:spcBef>
              <a:spcAft>
                <a:spcPts val="0"/>
              </a:spcAft>
              <a:buSzPct val="97297"/>
              <a:buFont typeface="Corbel"/>
              <a:buNone/>
            </a:pPr>
            <a:endParaRPr dirty="0"/>
          </a:p>
          <a:p>
            <a:pPr marL="685800" lvl="0" indent="-342900" algn="l" rtl="0">
              <a:lnSpc>
                <a:spcPct val="107000"/>
              </a:lnSpc>
              <a:spcBef>
                <a:spcPts val="0"/>
              </a:spcBef>
              <a:spcAft>
                <a:spcPts val="0"/>
              </a:spcAft>
              <a:buSzPct val="97297"/>
              <a:buFont typeface="Corbel"/>
              <a:buNone/>
            </a:pPr>
            <a:endParaRPr dirty="0"/>
          </a:p>
          <a:p>
            <a:pPr marL="457200" lvl="0" indent="-228600" algn="l" rtl="0">
              <a:lnSpc>
                <a:spcPct val="115000"/>
              </a:lnSpc>
              <a:spcBef>
                <a:spcPts val="600"/>
              </a:spcBef>
              <a:spcAft>
                <a:spcPts val="0"/>
              </a:spcAft>
              <a:buSzPct val="144144"/>
              <a:buFont typeface="Corbel"/>
              <a:buNone/>
            </a:pPr>
            <a:endParaRPr sz="1350" dirty="0"/>
          </a:p>
        </p:txBody>
      </p:sp>
      <p:sp>
        <p:nvSpPr>
          <p:cNvPr id="687" name="Google Shape;687;p109"/>
          <p:cNvSpPr txBox="1">
            <a:spLocks noGrp="1"/>
          </p:cNvSpPr>
          <p:nvPr>
            <p:ph type="title"/>
          </p:nvPr>
        </p:nvSpPr>
        <p:spPr>
          <a:xfrm>
            <a:off x="1144988" y="0"/>
            <a:ext cx="7999012" cy="684000"/>
          </a:xfrm>
          <a:prstGeom prst="rect">
            <a:avLst/>
          </a:prstGeom>
          <a:solidFill>
            <a:srgbClr val="008FB4"/>
          </a:solidFill>
          <a:ln>
            <a:noFill/>
          </a:ln>
        </p:spPr>
        <p:txBody>
          <a:bodyPr spcFirstLastPara="1" wrap="square" lIns="92075" tIns="18000" rIns="92075" bIns="18000" anchor="ctr" anchorCtr="0">
            <a:noAutofit/>
          </a:bodyPr>
          <a:lstStyle/>
          <a:p>
            <a:pPr marL="0" lvl="0" indent="0" algn="l" rtl="0">
              <a:spcBef>
                <a:spcPts val="0"/>
              </a:spcBef>
              <a:spcAft>
                <a:spcPts val="0"/>
              </a:spcAft>
              <a:buNone/>
            </a:pPr>
            <a:r>
              <a:rPr lang="en-US" dirty="0"/>
              <a:t>Next Steps</a:t>
            </a:r>
            <a:endParaRPr dirty="0"/>
          </a:p>
        </p:txBody>
      </p:sp>
    </p:spTree>
    <p:extLst>
      <p:ext uri="{BB962C8B-B14F-4D97-AF65-F5344CB8AC3E}">
        <p14:creationId xmlns:p14="http://schemas.microsoft.com/office/powerpoint/2010/main" val="20374498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p7"/>
          <p:cNvSpPr txBox="1">
            <a:spLocks noGrp="1"/>
          </p:cNvSpPr>
          <p:nvPr>
            <p:ph type="title"/>
          </p:nvPr>
        </p:nvSpPr>
        <p:spPr>
          <a:xfrm>
            <a:off x="1144988" y="0"/>
            <a:ext cx="7999012" cy="684000"/>
          </a:xfrm>
          <a:prstGeom prst="rect">
            <a:avLst/>
          </a:prstGeom>
          <a:solidFill>
            <a:srgbClr val="008FB4"/>
          </a:solidFill>
          <a:ln>
            <a:noFill/>
          </a:ln>
        </p:spPr>
        <p:txBody>
          <a:bodyPr spcFirstLastPara="1" wrap="square" lIns="92075" tIns="18000" rIns="92075" bIns="18000" anchor="ctr" anchorCtr="0">
            <a:noAutofit/>
          </a:bodyPr>
          <a:lstStyle/>
          <a:p>
            <a:pPr marL="0" lvl="0" indent="0" algn="l" rtl="0">
              <a:spcBef>
                <a:spcPts val="0"/>
              </a:spcBef>
              <a:spcAft>
                <a:spcPts val="0"/>
              </a:spcAft>
              <a:buNone/>
            </a:pPr>
            <a:r>
              <a:rPr lang="en-US" dirty="0"/>
              <a:t>Our ‘Feedback’ Questions for you</a:t>
            </a:r>
            <a:endParaRPr dirty="0"/>
          </a:p>
        </p:txBody>
      </p:sp>
      <p:sp>
        <p:nvSpPr>
          <p:cNvPr id="157" name="Google Shape;157;p7"/>
          <p:cNvSpPr txBox="1">
            <a:spLocks noGrp="1"/>
          </p:cNvSpPr>
          <p:nvPr>
            <p:ph type="body" idx="1"/>
          </p:nvPr>
        </p:nvSpPr>
        <p:spPr>
          <a:xfrm>
            <a:off x="-315518" y="684000"/>
            <a:ext cx="9459518" cy="3655687"/>
          </a:xfrm>
          <a:prstGeom prst="rect">
            <a:avLst/>
          </a:prstGeom>
          <a:noFill/>
          <a:ln>
            <a:noFill/>
          </a:ln>
        </p:spPr>
        <p:txBody>
          <a:bodyPr spcFirstLastPara="1" wrap="square" lIns="91425" tIns="45700" rIns="91425" bIns="45700" anchor="t" anchorCtr="0">
            <a:noAutofit/>
          </a:bodyPr>
          <a:lstStyle/>
          <a:p>
            <a:pPr marL="711200" indent="-228600">
              <a:lnSpc>
                <a:spcPct val="106000"/>
              </a:lnSpc>
              <a:spcAft>
                <a:spcPts val="800"/>
              </a:spcAft>
            </a:pPr>
            <a:r>
              <a:rPr lang="en-AU" sz="1800" b="0" dirty="0">
                <a:effectLst/>
                <a:highlight>
                  <a:srgbClr val="FFFFFF"/>
                </a:highlight>
                <a:latin typeface="Calibri" panose="020F0502020204030204" pitchFamily="34" charset="0"/>
                <a:ea typeface="Calibri" panose="020F0502020204030204" pitchFamily="34" charset="0"/>
              </a:rPr>
              <a:t>We are in the process of revising the Model based on national and international feedback. Does AHPD have </a:t>
            </a:r>
            <a:r>
              <a:rPr lang="en-AU" sz="1800" i="1" dirty="0">
                <a:effectLst/>
                <a:highlight>
                  <a:srgbClr val="FFFFFF"/>
                </a:highlight>
                <a:latin typeface="Calibri" panose="020F0502020204030204" pitchFamily="34" charset="0"/>
                <a:ea typeface="Calibri" panose="020F0502020204030204" pitchFamily="34" charset="0"/>
              </a:rPr>
              <a:t>any suggestions for change </a:t>
            </a:r>
            <a:r>
              <a:rPr lang="en-AU" sz="1800" b="0" dirty="0">
                <a:effectLst/>
                <a:highlight>
                  <a:srgbClr val="FFFFFF"/>
                </a:highlight>
                <a:latin typeface="Calibri" panose="020F0502020204030204" pitchFamily="34" charset="0"/>
                <a:ea typeface="Calibri" panose="020F0502020204030204" pitchFamily="34" charset="0"/>
              </a:rPr>
              <a:t>to this Model, keeping in mind that the ICUP Model’s competences are to be (</a:t>
            </a:r>
            <a:r>
              <a:rPr lang="en-AU" sz="1800" b="0" dirty="0" err="1">
                <a:effectLst/>
                <a:highlight>
                  <a:srgbClr val="FFFFFF"/>
                </a:highlight>
                <a:latin typeface="Calibri" panose="020F0502020204030204" pitchFamily="34" charset="0"/>
                <a:ea typeface="Calibri" panose="020F0502020204030204" pitchFamily="34" charset="0"/>
              </a:rPr>
              <a:t>i</a:t>
            </a:r>
            <a:r>
              <a:rPr lang="en-AU" sz="1800" b="0" dirty="0">
                <a:effectLst/>
                <a:highlight>
                  <a:srgbClr val="FFFFFF"/>
                </a:highlight>
                <a:latin typeface="Calibri" panose="020F0502020204030204" pitchFamily="34" charset="0"/>
                <a:ea typeface="Calibri" panose="020F0502020204030204" pitchFamily="34" charset="0"/>
              </a:rPr>
              <a:t>) conceptually, generally applicable internationally, and (ii) used as a guide (only) for creation or revision of UG psychology programs in national/regional/institutional contexts?</a:t>
            </a:r>
            <a:endParaRPr lang="en-GB" sz="1800" b="0" dirty="0">
              <a:effectLst/>
              <a:latin typeface="Calibri" panose="020F0502020204030204" pitchFamily="34" charset="0"/>
              <a:ea typeface="Calibri" panose="020F0502020204030204" pitchFamily="34" charset="0"/>
            </a:endParaRPr>
          </a:p>
          <a:p>
            <a:pPr marL="711200" indent="-228600">
              <a:lnSpc>
                <a:spcPct val="106000"/>
              </a:lnSpc>
              <a:spcAft>
                <a:spcPts val="800"/>
              </a:spcAft>
            </a:pPr>
            <a:r>
              <a:rPr lang="en-AU" sz="1800" b="0" dirty="0">
                <a:effectLst/>
                <a:highlight>
                  <a:srgbClr val="FFFFFF"/>
                </a:highlight>
                <a:latin typeface="Calibri" panose="020F0502020204030204" pitchFamily="34" charset="0"/>
                <a:ea typeface="Calibri" panose="020F0502020204030204" pitchFamily="34" charset="0"/>
              </a:rPr>
              <a:t>Does AHPD have any comments on the </a:t>
            </a:r>
            <a:r>
              <a:rPr lang="en-AU" sz="1800" i="1" dirty="0">
                <a:effectLst/>
                <a:highlight>
                  <a:srgbClr val="FFFFFF"/>
                </a:highlight>
                <a:latin typeface="Calibri" panose="020F0502020204030204" pitchFamily="34" charset="0"/>
                <a:ea typeface="Calibri" panose="020F0502020204030204" pitchFamily="34" charset="0"/>
              </a:rPr>
              <a:t>strengths of, and opportunities with</a:t>
            </a:r>
            <a:r>
              <a:rPr lang="en-AU" sz="1800" b="0" dirty="0">
                <a:effectLst/>
                <a:highlight>
                  <a:srgbClr val="FFFFFF"/>
                </a:highlight>
                <a:latin typeface="Calibri" panose="020F0502020204030204" pitchFamily="34" charset="0"/>
                <a:ea typeface="Calibri" panose="020F0502020204030204" pitchFamily="34" charset="0"/>
              </a:rPr>
              <a:t>, the ICUP Model? </a:t>
            </a:r>
            <a:endParaRPr lang="en-GB" sz="1800" b="0" dirty="0">
              <a:effectLst/>
              <a:latin typeface="Calibri" panose="020F0502020204030204" pitchFamily="34" charset="0"/>
              <a:ea typeface="Calibri" panose="020F0502020204030204" pitchFamily="34" charset="0"/>
            </a:endParaRPr>
          </a:p>
          <a:p>
            <a:pPr marL="711200" indent="-228600">
              <a:lnSpc>
                <a:spcPct val="106000"/>
              </a:lnSpc>
              <a:spcAft>
                <a:spcPts val="800"/>
              </a:spcAft>
            </a:pPr>
            <a:r>
              <a:rPr lang="en-AU" sz="1800" b="0" dirty="0">
                <a:effectLst/>
                <a:highlight>
                  <a:srgbClr val="FFFFFF"/>
                </a:highlight>
                <a:latin typeface="Calibri" panose="020F0502020204030204" pitchFamily="34" charset="0"/>
                <a:ea typeface="Calibri" panose="020F0502020204030204" pitchFamily="34" charset="0"/>
              </a:rPr>
              <a:t>Does AHPD have any comments regarding </a:t>
            </a:r>
            <a:r>
              <a:rPr lang="en-AU" sz="1800" i="1" dirty="0">
                <a:effectLst/>
                <a:highlight>
                  <a:srgbClr val="FFFFFF"/>
                </a:highlight>
                <a:latin typeface="Calibri" panose="020F0502020204030204" pitchFamily="34" charset="0"/>
                <a:ea typeface="Calibri" panose="020F0502020204030204" pitchFamily="34" charset="0"/>
              </a:rPr>
              <a:t>challenges and possible solutions </a:t>
            </a:r>
            <a:r>
              <a:rPr lang="en-AU" sz="1800" b="0" dirty="0">
                <a:effectLst/>
                <a:highlight>
                  <a:srgbClr val="FFFFFF"/>
                </a:highlight>
                <a:latin typeface="Calibri" panose="020F0502020204030204" pitchFamily="34" charset="0"/>
                <a:ea typeface="Calibri" panose="020F0502020204030204" pitchFamily="34" charset="0"/>
              </a:rPr>
              <a:t>with this Model?       </a:t>
            </a:r>
          </a:p>
          <a:p>
            <a:pPr marL="711200" indent="-228600">
              <a:lnSpc>
                <a:spcPct val="106000"/>
              </a:lnSpc>
              <a:spcAft>
                <a:spcPts val="800"/>
              </a:spcAft>
            </a:pPr>
            <a:r>
              <a:rPr lang="en-AU" sz="1800" b="0" dirty="0">
                <a:solidFill>
                  <a:schemeClr val="tx1"/>
                </a:solidFill>
                <a:effectLst/>
                <a:latin typeface="inherit"/>
                <a:ea typeface="inherit"/>
                <a:cs typeface="inherit"/>
              </a:rPr>
              <a:t>How </a:t>
            </a:r>
            <a:r>
              <a:rPr lang="en-AU" sz="1800" i="1" dirty="0">
                <a:solidFill>
                  <a:schemeClr val="tx1"/>
                </a:solidFill>
                <a:effectLst/>
                <a:latin typeface="inherit"/>
                <a:ea typeface="inherit"/>
                <a:cs typeface="inherit"/>
              </a:rPr>
              <a:t>satisfied</a:t>
            </a:r>
            <a:r>
              <a:rPr lang="en-AU" sz="1800" b="0" dirty="0">
                <a:solidFill>
                  <a:schemeClr val="tx1"/>
                </a:solidFill>
                <a:effectLst/>
                <a:latin typeface="inherit"/>
                <a:ea typeface="inherit"/>
                <a:cs typeface="inherit"/>
              </a:rPr>
              <a:t> is your organisation with the </a:t>
            </a:r>
            <a:r>
              <a:rPr lang="en-AU" sz="1800" b="0" u="sng" dirty="0">
                <a:solidFill>
                  <a:schemeClr val="tx1"/>
                </a:solidFill>
                <a:effectLst/>
                <a:latin typeface="inherit"/>
                <a:ea typeface="inherit"/>
                <a:cs typeface="inherit"/>
              </a:rPr>
              <a:t>current</a:t>
            </a:r>
            <a:r>
              <a:rPr lang="en-AU" sz="1800" b="0" dirty="0">
                <a:solidFill>
                  <a:schemeClr val="tx1"/>
                </a:solidFill>
                <a:effectLst/>
                <a:latin typeface="inherit"/>
                <a:ea typeface="inherit"/>
                <a:cs typeface="inherit"/>
              </a:rPr>
              <a:t> version of the ICUP model, in terms of </a:t>
            </a:r>
            <a:r>
              <a:rPr lang="en-AU" sz="1800" i="1" dirty="0">
                <a:solidFill>
                  <a:schemeClr val="tx1"/>
                </a:solidFill>
                <a:effectLst/>
                <a:latin typeface="inherit"/>
                <a:ea typeface="inherit"/>
                <a:cs typeface="inherit"/>
              </a:rPr>
              <a:t>recommending it as a model to guide UG program creation/revision in your nation</a:t>
            </a:r>
            <a:r>
              <a:rPr lang="en-AU" sz="1800" b="0" dirty="0">
                <a:solidFill>
                  <a:schemeClr val="tx1"/>
                </a:solidFill>
                <a:effectLst/>
                <a:latin typeface="inherit"/>
                <a:ea typeface="inherit"/>
                <a:cs typeface="inherit"/>
              </a:rPr>
              <a:t>?         (0 = very dissatisfied, 4 = neither dissatisfied nor satisfied; 7 = very satisfied) </a:t>
            </a:r>
            <a:endParaRPr lang="en-AU" sz="1800" b="0" dirty="0">
              <a:solidFill>
                <a:schemeClr val="tx1"/>
              </a:solidFill>
              <a:highlight>
                <a:srgbClr val="FFFFFF"/>
              </a:highlight>
              <a:latin typeface="Calibri" panose="020F0502020204030204" pitchFamily="34" charset="0"/>
            </a:endParaRPr>
          </a:p>
          <a:p>
            <a:pPr marL="482600" indent="0">
              <a:lnSpc>
                <a:spcPct val="106000"/>
              </a:lnSpc>
              <a:spcAft>
                <a:spcPts val="800"/>
              </a:spcAft>
              <a:buNone/>
            </a:pPr>
            <a:r>
              <a:rPr lang="en-AU" sz="1800" b="0" dirty="0">
                <a:solidFill>
                  <a:srgbClr val="002060"/>
                </a:solidFill>
                <a:highlight>
                  <a:srgbClr val="FFFFFF"/>
                </a:highlight>
                <a:latin typeface="Calibri" panose="020F0502020204030204" pitchFamily="34" charset="0"/>
              </a:rPr>
              <a:t>And: Procedure for endorsement/support?</a:t>
            </a:r>
            <a:endParaRPr lang="en-US" sz="1800" dirty="0">
              <a:solidFill>
                <a:srgbClr val="002060"/>
              </a:solidFill>
            </a:endParaRPr>
          </a:p>
          <a:p>
            <a:pPr marL="114300" lvl="0" indent="0" algn="l" rtl="0">
              <a:lnSpc>
                <a:spcPct val="115000"/>
              </a:lnSpc>
              <a:spcBef>
                <a:spcPts val="0"/>
              </a:spcBef>
              <a:spcAft>
                <a:spcPts val="0"/>
              </a:spcAft>
              <a:buSzPts val="1800"/>
              <a:buNone/>
            </a:pPr>
            <a:endParaRPr sz="1100" dirty="0">
              <a:solidFill>
                <a:srgbClr val="002060"/>
              </a:solidFill>
            </a:endParaRPr>
          </a:p>
        </p:txBody>
      </p:sp>
    </p:spTree>
    <p:extLst>
      <p:ext uri="{BB962C8B-B14F-4D97-AF65-F5344CB8AC3E}">
        <p14:creationId xmlns:p14="http://schemas.microsoft.com/office/powerpoint/2010/main" val="27430526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p7"/>
          <p:cNvSpPr txBox="1">
            <a:spLocks noGrp="1"/>
          </p:cNvSpPr>
          <p:nvPr>
            <p:ph type="title"/>
          </p:nvPr>
        </p:nvSpPr>
        <p:spPr>
          <a:xfrm>
            <a:off x="1144988" y="0"/>
            <a:ext cx="7999012" cy="684000"/>
          </a:xfrm>
          <a:prstGeom prst="rect">
            <a:avLst/>
          </a:prstGeom>
          <a:solidFill>
            <a:srgbClr val="008FB4"/>
          </a:solidFill>
          <a:ln>
            <a:noFill/>
          </a:ln>
        </p:spPr>
        <p:txBody>
          <a:bodyPr spcFirstLastPara="1" wrap="square" lIns="92075" tIns="18000" rIns="92075" bIns="18000" anchor="ctr" anchorCtr="0">
            <a:noAutofit/>
          </a:bodyPr>
          <a:lstStyle/>
          <a:p>
            <a:pPr marL="0" lvl="0" indent="0" algn="l" rtl="0">
              <a:spcBef>
                <a:spcPts val="0"/>
              </a:spcBef>
              <a:spcAft>
                <a:spcPts val="0"/>
              </a:spcAft>
              <a:buNone/>
            </a:pPr>
            <a:r>
              <a:rPr lang="en-US"/>
              <a:t>OVERVIEW</a:t>
            </a:r>
            <a:endParaRPr/>
          </a:p>
        </p:txBody>
      </p:sp>
      <p:sp>
        <p:nvSpPr>
          <p:cNvPr id="157" name="Google Shape;157;p7"/>
          <p:cNvSpPr txBox="1">
            <a:spLocks noGrp="1"/>
          </p:cNvSpPr>
          <p:nvPr>
            <p:ph type="body" idx="1"/>
          </p:nvPr>
        </p:nvSpPr>
        <p:spPr>
          <a:xfrm>
            <a:off x="252041" y="972506"/>
            <a:ext cx="8891959" cy="3655687"/>
          </a:xfrm>
          <a:prstGeom prst="rect">
            <a:avLst/>
          </a:prstGeom>
          <a:noFill/>
          <a:ln>
            <a:noFill/>
          </a:ln>
        </p:spPr>
        <p:txBody>
          <a:bodyPr spcFirstLastPara="1" wrap="square" lIns="91425" tIns="45700" rIns="91425" bIns="45700" anchor="t" anchorCtr="0">
            <a:noAutofit/>
          </a:bodyPr>
          <a:lstStyle/>
          <a:p>
            <a:pPr marL="101600" lvl="0" indent="0" algn="l" rtl="0">
              <a:lnSpc>
                <a:spcPct val="115000"/>
              </a:lnSpc>
              <a:spcBef>
                <a:spcPts val="0"/>
              </a:spcBef>
              <a:spcAft>
                <a:spcPts val="0"/>
              </a:spcAft>
              <a:buClr>
                <a:srgbClr val="000000"/>
              </a:buClr>
              <a:buSzPts val="2000"/>
              <a:buNone/>
            </a:pPr>
            <a:r>
              <a:rPr lang="en-US" sz="1800" b="1" i="0" dirty="0">
                <a:solidFill>
                  <a:srgbClr val="0070C0"/>
                </a:solidFill>
              </a:rPr>
              <a:t>Introduction to ICUPO and ICUP</a:t>
            </a:r>
            <a:endParaRPr lang="en-US" sz="1800" dirty="0">
              <a:solidFill>
                <a:srgbClr val="0070C0"/>
              </a:solidFill>
            </a:endParaRPr>
          </a:p>
          <a:p>
            <a:pPr marL="101600" lvl="0" indent="0" algn="l" rtl="0">
              <a:lnSpc>
                <a:spcPct val="115000"/>
              </a:lnSpc>
              <a:spcBef>
                <a:spcPts val="0"/>
              </a:spcBef>
              <a:spcAft>
                <a:spcPts val="0"/>
              </a:spcAft>
              <a:buClr>
                <a:srgbClr val="000000"/>
              </a:buClr>
              <a:buSzPts val="2000"/>
              <a:buNone/>
            </a:pPr>
            <a:endParaRPr lang="en-US" sz="1800" dirty="0">
              <a:solidFill>
                <a:srgbClr val="0070C0"/>
              </a:solidFill>
            </a:endParaRPr>
          </a:p>
          <a:p>
            <a:pPr marL="101600" lvl="0" indent="0" algn="l" rtl="0">
              <a:lnSpc>
                <a:spcPct val="115000"/>
              </a:lnSpc>
              <a:spcBef>
                <a:spcPts val="0"/>
              </a:spcBef>
              <a:spcAft>
                <a:spcPts val="0"/>
              </a:spcAft>
              <a:buClr>
                <a:srgbClr val="000000"/>
              </a:buClr>
              <a:buSzPts val="2000"/>
              <a:buNone/>
            </a:pPr>
            <a:r>
              <a:rPr lang="en-US" sz="1800" dirty="0">
                <a:solidFill>
                  <a:srgbClr val="0070C0"/>
                </a:solidFill>
              </a:rPr>
              <a:t>Relevance to UK UG psychology</a:t>
            </a:r>
          </a:p>
          <a:p>
            <a:pPr marL="101600" lvl="0" indent="0" algn="l" rtl="0">
              <a:lnSpc>
                <a:spcPct val="115000"/>
              </a:lnSpc>
              <a:spcBef>
                <a:spcPts val="0"/>
              </a:spcBef>
              <a:spcAft>
                <a:spcPts val="0"/>
              </a:spcAft>
              <a:buClr>
                <a:srgbClr val="000000"/>
              </a:buClr>
              <a:buSzPts val="2000"/>
              <a:buNone/>
            </a:pPr>
            <a:endParaRPr lang="en-US" sz="1800" dirty="0">
              <a:solidFill>
                <a:srgbClr val="0070C0"/>
              </a:solidFill>
            </a:endParaRPr>
          </a:p>
          <a:p>
            <a:pPr marL="101600" lvl="0" indent="0" algn="l" rtl="0">
              <a:lnSpc>
                <a:spcPct val="115000"/>
              </a:lnSpc>
              <a:spcBef>
                <a:spcPts val="0"/>
              </a:spcBef>
              <a:spcAft>
                <a:spcPts val="0"/>
              </a:spcAft>
              <a:buClr>
                <a:srgbClr val="000000"/>
              </a:buClr>
              <a:buSzPts val="2000"/>
              <a:buNone/>
            </a:pPr>
            <a:r>
              <a:rPr lang="en-US" sz="1800" dirty="0">
                <a:solidFill>
                  <a:srgbClr val="0070C0"/>
                </a:solidFill>
              </a:rPr>
              <a:t>Further discussion and questions</a:t>
            </a:r>
          </a:p>
          <a:p>
            <a:pPr marL="114300" lvl="0" indent="0" algn="l" rtl="0">
              <a:lnSpc>
                <a:spcPct val="115000"/>
              </a:lnSpc>
              <a:spcBef>
                <a:spcPts val="0"/>
              </a:spcBef>
              <a:spcAft>
                <a:spcPts val="0"/>
              </a:spcAft>
              <a:buSzPts val="1800"/>
              <a:buNone/>
            </a:pPr>
            <a:endParaRPr sz="1100" dirty="0">
              <a:solidFill>
                <a:srgbClr val="002060"/>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764"/>
        <p:cNvGrpSpPr/>
        <p:nvPr/>
      </p:nvGrpSpPr>
      <p:grpSpPr>
        <a:xfrm>
          <a:off x="0" y="0"/>
          <a:ext cx="0" cy="0"/>
          <a:chOff x="0" y="0"/>
          <a:chExt cx="0" cy="0"/>
        </a:xfrm>
      </p:grpSpPr>
      <p:pic>
        <p:nvPicPr>
          <p:cNvPr id="765" name="Google Shape;765;p76" descr="Diagram&#10;&#10;Description automatically generated with low confidence"/>
          <p:cNvPicPr preferRelativeResize="0"/>
          <p:nvPr/>
        </p:nvPicPr>
        <p:blipFill rotWithShape="1">
          <a:blip r:embed="rId3">
            <a:alphaModFix/>
          </a:blip>
          <a:srcRect l="6797" r="341"/>
          <a:stretch/>
        </p:blipFill>
        <p:spPr>
          <a:xfrm>
            <a:off x="-1" y="2276475"/>
            <a:ext cx="9144001" cy="3087377"/>
          </a:xfrm>
          <a:prstGeom prst="rect">
            <a:avLst/>
          </a:prstGeom>
          <a:noFill/>
          <a:ln>
            <a:noFill/>
          </a:ln>
        </p:spPr>
      </p:pic>
      <p:sp>
        <p:nvSpPr>
          <p:cNvPr id="766" name="Google Shape;766;p76"/>
          <p:cNvSpPr txBox="1">
            <a:spLocks noGrp="1"/>
          </p:cNvSpPr>
          <p:nvPr>
            <p:ph type="ctrTitle"/>
          </p:nvPr>
        </p:nvSpPr>
        <p:spPr>
          <a:xfrm>
            <a:off x="136743" y="113797"/>
            <a:ext cx="8520600" cy="2052600"/>
          </a:xfrm>
          <a:prstGeom prst="rect">
            <a:avLst/>
          </a:prstGeom>
          <a:noFill/>
          <a:ln>
            <a:noFill/>
          </a:ln>
        </p:spPr>
        <p:txBody>
          <a:bodyPr spcFirstLastPara="1" wrap="square" lIns="91425" tIns="91425" rIns="91425" bIns="91425" anchor="b" anchorCtr="0">
            <a:normAutofit/>
          </a:bodyPr>
          <a:lstStyle/>
          <a:p>
            <a:pPr marL="0" lvl="0" indent="0" algn="ctr" rtl="0">
              <a:lnSpc>
                <a:spcPct val="100000"/>
              </a:lnSpc>
              <a:spcBef>
                <a:spcPts val="0"/>
              </a:spcBef>
              <a:spcAft>
                <a:spcPts val="0"/>
              </a:spcAft>
              <a:buSzPts val="4444"/>
              <a:buNone/>
            </a:pPr>
            <a:r>
              <a:rPr lang="en-US" sz="4000" b="1" dirty="0">
                <a:solidFill>
                  <a:srgbClr val="38761D"/>
                </a:solidFill>
              </a:rPr>
              <a:t>International </a:t>
            </a:r>
            <a:r>
              <a:rPr lang="en-US" sz="4000" b="1" i="1" dirty="0">
                <a:solidFill>
                  <a:srgbClr val="38761D"/>
                </a:solidFill>
              </a:rPr>
              <a:t>Collaboration</a:t>
            </a:r>
            <a:r>
              <a:rPr lang="en-US" sz="4000" b="1" dirty="0">
                <a:solidFill>
                  <a:srgbClr val="38761D"/>
                </a:solidFill>
              </a:rPr>
              <a:t> on Undergraduate Psychology Outcomes: AHPD Meeting  </a:t>
            </a:r>
            <a:endParaRPr sz="4000" b="1" dirty="0">
              <a:solidFill>
                <a:srgbClr val="38761D"/>
              </a:solidFill>
            </a:endParaRPr>
          </a:p>
        </p:txBody>
      </p:sp>
      <p:sp>
        <p:nvSpPr>
          <p:cNvPr id="767" name="Google Shape;767;p76"/>
          <p:cNvSpPr txBox="1">
            <a:spLocks noGrp="1"/>
          </p:cNvSpPr>
          <p:nvPr>
            <p:ph type="subTitle" idx="1"/>
          </p:nvPr>
        </p:nvSpPr>
        <p:spPr>
          <a:xfrm>
            <a:off x="4157221" y="2992421"/>
            <a:ext cx="4788816" cy="2565183"/>
          </a:xfrm>
          <a:prstGeom prst="rect">
            <a:avLst/>
          </a:prstGeom>
          <a:noFill/>
          <a:ln>
            <a:noFill/>
          </a:ln>
        </p:spPr>
        <p:txBody>
          <a:bodyPr spcFirstLastPara="1" wrap="square" lIns="91425" tIns="91425" rIns="91425" bIns="91425" anchor="t" anchorCtr="0">
            <a:normAutofit/>
          </a:bodyPr>
          <a:lstStyle/>
          <a:p>
            <a:pPr marL="0" lvl="0" indent="0" algn="ctr" rtl="0">
              <a:lnSpc>
                <a:spcPct val="100000"/>
              </a:lnSpc>
              <a:spcBef>
                <a:spcPts val="0"/>
              </a:spcBef>
              <a:spcAft>
                <a:spcPts val="0"/>
              </a:spcAft>
              <a:buSzPts val="4235"/>
              <a:buNone/>
            </a:pPr>
            <a:r>
              <a:rPr lang="en-US" sz="3600">
                <a:solidFill>
                  <a:schemeClr val="lt1"/>
                </a:solidFill>
              </a:rPr>
              <a:t>Questions &amp; </a:t>
            </a:r>
            <a:endParaRPr/>
          </a:p>
          <a:p>
            <a:pPr marL="0" lvl="0" indent="0" algn="ctr" rtl="0">
              <a:lnSpc>
                <a:spcPct val="100000"/>
              </a:lnSpc>
              <a:spcBef>
                <a:spcPts val="0"/>
              </a:spcBef>
              <a:spcAft>
                <a:spcPts val="0"/>
              </a:spcAft>
              <a:buSzPts val="4235"/>
              <a:buNone/>
            </a:pPr>
            <a:r>
              <a:rPr lang="en-US" sz="3600">
                <a:solidFill>
                  <a:schemeClr val="lt1"/>
                </a:solidFill>
              </a:rPr>
              <a:t>Discussion</a:t>
            </a:r>
            <a:endParaRPr sz="3600">
              <a:solidFill>
                <a:schemeClr val="lt1"/>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91B3C60-9272-9080-FEC6-7892580E95E9}"/>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21</a:t>
            </a:fld>
            <a:endParaRPr lang="en-US"/>
          </a:p>
        </p:txBody>
      </p:sp>
      <p:sp>
        <p:nvSpPr>
          <p:cNvPr id="3" name="Title 2">
            <a:extLst>
              <a:ext uri="{FF2B5EF4-FFF2-40B4-BE49-F238E27FC236}">
                <a16:creationId xmlns:a16="http://schemas.microsoft.com/office/drawing/2014/main" id="{1B467C17-20B2-A664-9C28-77470E701357}"/>
              </a:ext>
            </a:extLst>
          </p:cNvPr>
          <p:cNvSpPr>
            <a:spLocks noGrp="1"/>
          </p:cNvSpPr>
          <p:nvPr>
            <p:ph type="title"/>
          </p:nvPr>
        </p:nvSpPr>
        <p:spPr/>
        <p:txBody>
          <a:bodyPr/>
          <a:lstStyle/>
          <a:p>
            <a:r>
              <a:rPr lang="en-AU" dirty="0"/>
              <a:t>Some references/resources</a:t>
            </a:r>
            <a:endParaRPr lang="en-GB" dirty="0"/>
          </a:p>
        </p:txBody>
      </p:sp>
      <p:sp>
        <p:nvSpPr>
          <p:cNvPr id="4" name="TextBox 3">
            <a:extLst>
              <a:ext uri="{FF2B5EF4-FFF2-40B4-BE49-F238E27FC236}">
                <a16:creationId xmlns:a16="http://schemas.microsoft.com/office/drawing/2014/main" id="{3B9535D1-B054-5F83-51B8-9F163CEF04CD}"/>
              </a:ext>
            </a:extLst>
          </p:cNvPr>
          <p:cNvSpPr txBox="1"/>
          <p:nvPr/>
        </p:nvSpPr>
        <p:spPr>
          <a:xfrm>
            <a:off x="86711" y="742295"/>
            <a:ext cx="8702565" cy="4324261"/>
          </a:xfrm>
          <a:prstGeom prst="rect">
            <a:avLst/>
          </a:prstGeom>
          <a:noFill/>
        </p:spPr>
        <p:txBody>
          <a:bodyPr wrap="square" rtlCol="0">
            <a:spAutoFit/>
          </a:bodyPr>
          <a:lstStyle/>
          <a:p>
            <a:pPr indent="-252000">
              <a:spcAft>
                <a:spcPts val="600"/>
              </a:spcAft>
            </a:pPr>
            <a:r>
              <a:rPr lang="en-GB" sz="1200" dirty="0">
                <a:solidFill>
                  <a:srgbClr val="2C2C2B"/>
                </a:solidFill>
                <a:effectLst/>
                <a:latin typeface="Calibri" panose="020F0502020204030204" pitchFamily="34" charset="0"/>
                <a:ea typeface="Arial" panose="020B0604020202020204" pitchFamily="34" charset="0"/>
                <a:cs typeface="Calibri" panose="020F0502020204030204" pitchFamily="34" charset="0"/>
              </a:rPr>
              <a:t>Australian Psychology Accreditation Council (2022). A</a:t>
            </a:r>
            <a:r>
              <a:rPr lang="en-GB" sz="1200" u="none" strike="noStrike" dirty="0">
                <a:solidFill>
                  <a:srgbClr val="000000"/>
                </a:solidFill>
                <a:effectLst/>
                <a:latin typeface="Calibri" panose="020F0502020204030204" pitchFamily="34" charset="0"/>
                <a:ea typeface="Arial" panose="020B0604020202020204" pitchFamily="34" charset="0"/>
                <a:cs typeface="Calibri" panose="020F0502020204030204" pitchFamily="34" charset="0"/>
                <a:hlinkClick r:id="rId2"/>
              </a:rPr>
              <a:t>nnexure to the APAC evidence guide</a:t>
            </a:r>
            <a:r>
              <a:rPr lang="en-GB" sz="1200" dirty="0">
                <a:solidFill>
                  <a:srgbClr val="000000"/>
                </a:solidFill>
                <a:effectLst/>
                <a:latin typeface="Calibri" panose="020F0502020204030204" pitchFamily="34" charset="0"/>
                <a:ea typeface="Arial" panose="020B0604020202020204" pitchFamily="34" charset="0"/>
                <a:cs typeface="Calibri" panose="020F0502020204030204" pitchFamily="34" charset="0"/>
              </a:rPr>
              <a:t>: Standard 3 Program of study, Criterion 3.8.</a:t>
            </a:r>
            <a:r>
              <a:rPr lang="en-GB" sz="1200" u="none" strike="noStrike" dirty="0">
                <a:solidFill>
                  <a:srgbClr val="2C2C2B"/>
                </a:solidFill>
                <a:effectLst/>
                <a:latin typeface="Calibri" panose="020F0502020204030204" pitchFamily="34" charset="0"/>
                <a:ea typeface="Arial" panose="020B0604020202020204" pitchFamily="34" charset="0"/>
                <a:cs typeface="Calibri" panose="020F0502020204030204" pitchFamily="34" charset="0"/>
                <a:hlinkClick r:id="rId2"/>
              </a:rPr>
              <a:t> </a:t>
            </a:r>
            <a:r>
              <a:rPr lang="en-GB" sz="1200" u="sng" dirty="0">
                <a:solidFill>
                  <a:srgbClr val="1155CC"/>
                </a:solidFill>
                <a:effectLst/>
                <a:latin typeface="Calibri" panose="020F0502020204030204" pitchFamily="34" charset="0"/>
                <a:ea typeface="Arial" panose="020B0604020202020204" pitchFamily="34" charset="0"/>
                <a:cs typeface="Calibri" panose="020F0502020204030204" pitchFamily="34" charset="0"/>
                <a:hlinkClick r:id="rId2"/>
              </a:rPr>
              <a:t>https://apac.au/wp-content/uploads/2022/12/Criterion-3.8-guidance-document_v1.1-final.pdf</a:t>
            </a:r>
            <a:endParaRPr lang="en-US" sz="1200" b="0" dirty="0">
              <a:solidFill>
                <a:srgbClr val="000000"/>
              </a:solidFill>
              <a:highlight>
                <a:srgbClr val="FFFFFF"/>
              </a:highlight>
              <a:latin typeface="Calibri" panose="020F0502020204030204" pitchFamily="34" charset="0"/>
              <a:ea typeface="Corbel"/>
              <a:cs typeface="Calibri" panose="020F0502020204030204" pitchFamily="34" charset="0"/>
              <a:sym typeface="Corbel"/>
            </a:endParaRPr>
          </a:p>
          <a:p>
            <a:pPr indent="-252000">
              <a:spcAft>
                <a:spcPts val="600"/>
              </a:spcAft>
            </a:pPr>
            <a:r>
              <a:rPr lang="en-GB" sz="1200" dirty="0">
                <a:solidFill>
                  <a:srgbClr val="333333"/>
                </a:solidFill>
                <a:effectLst/>
                <a:highlight>
                  <a:srgbClr val="FFFFFF"/>
                </a:highlight>
                <a:latin typeface="Calibri" panose="020F0502020204030204" pitchFamily="34" charset="0"/>
                <a:ea typeface="Arial" panose="020B0604020202020204" pitchFamily="34" charset="0"/>
                <a:cs typeface="Calibri" panose="020F0502020204030204" pitchFamily="34" charset="0"/>
              </a:rPr>
              <a:t>Campion, M. A., Fink, A. A., </a:t>
            </a:r>
            <a:r>
              <a:rPr lang="en-GB" sz="1200" dirty="0" err="1">
                <a:solidFill>
                  <a:srgbClr val="333333"/>
                </a:solidFill>
                <a:effectLst/>
                <a:highlight>
                  <a:srgbClr val="FFFFFF"/>
                </a:highlight>
                <a:latin typeface="Calibri" panose="020F0502020204030204" pitchFamily="34" charset="0"/>
                <a:ea typeface="Arial" panose="020B0604020202020204" pitchFamily="34" charset="0"/>
                <a:cs typeface="Calibri" panose="020F0502020204030204" pitchFamily="34" charset="0"/>
              </a:rPr>
              <a:t>Ruggeberg</a:t>
            </a:r>
            <a:r>
              <a:rPr lang="en-GB" sz="1200" dirty="0">
                <a:solidFill>
                  <a:srgbClr val="333333"/>
                </a:solidFill>
                <a:effectLst/>
                <a:highlight>
                  <a:srgbClr val="FFFFFF"/>
                </a:highlight>
                <a:latin typeface="Calibri" panose="020F0502020204030204" pitchFamily="34" charset="0"/>
                <a:ea typeface="Arial" panose="020B0604020202020204" pitchFamily="34" charset="0"/>
                <a:cs typeface="Calibri" panose="020F0502020204030204" pitchFamily="34" charset="0"/>
              </a:rPr>
              <a:t>, B. J., Carr, L., Phillips, G. M., &amp; </a:t>
            </a:r>
            <a:r>
              <a:rPr lang="en-GB" sz="1200" dirty="0" err="1">
                <a:solidFill>
                  <a:srgbClr val="333333"/>
                </a:solidFill>
                <a:effectLst/>
                <a:highlight>
                  <a:srgbClr val="FFFFFF"/>
                </a:highlight>
                <a:latin typeface="Calibri" panose="020F0502020204030204" pitchFamily="34" charset="0"/>
                <a:ea typeface="Arial" panose="020B0604020202020204" pitchFamily="34" charset="0"/>
                <a:cs typeface="Calibri" panose="020F0502020204030204" pitchFamily="34" charset="0"/>
              </a:rPr>
              <a:t>Odman</a:t>
            </a:r>
            <a:r>
              <a:rPr lang="en-GB" sz="1200" dirty="0">
                <a:solidFill>
                  <a:srgbClr val="333333"/>
                </a:solidFill>
                <a:effectLst/>
                <a:highlight>
                  <a:srgbClr val="FFFFFF"/>
                </a:highlight>
                <a:latin typeface="Calibri" panose="020F0502020204030204" pitchFamily="34" charset="0"/>
                <a:ea typeface="Arial" panose="020B0604020202020204" pitchFamily="34" charset="0"/>
                <a:cs typeface="Calibri" panose="020F0502020204030204" pitchFamily="34" charset="0"/>
              </a:rPr>
              <a:t>, R. B. (2011). Doing competencies well: Best practices in competency </a:t>
            </a:r>
            <a:r>
              <a:rPr lang="en-GB" sz="1200" dirty="0" err="1">
                <a:solidFill>
                  <a:srgbClr val="333333"/>
                </a:solidFill>
                <a:effectLst/>
                <a:highlight>
                  <a:srgbClr val="FFFFFF"/>
                </a:highlight>
                <a:latin typeface="Calibri" panose="020F0502020204030204" pitchFamily="34" charset="0"/>
                <a:ea typeface="Arial" panose="020B0604020202020204" pitchFamily="34" charset="0"/>
                <a:cs typeface="Calibri" panose="020F0502020204030204" pitchFamily="34" charset="0"/>
              </a:rPr>
              <a:t>modeling</a:t>
            </a:r>
            <a:r>
              <a:rPr lang="en-GB" sz="1200" dirty="0">
                <a:solidFill>
                  <a:srgbClr val="333333"/>
                </a:solidFill>
                <a:effectLst/>
                <a:highlight>
                  <a:srgbClr val="FFFFFF"/>
                </a:highlight>
                <a:latin typeface="Calibri" panose="020F0502020204030204" pitchFamily="34" charset="0"/>
                <a:ea typeface="Arial" panose="020B0604020202020204" pitchFamily="34" charset="0"/>
                <a:cs typeface="Calibri" panose="020F0502020204030204" pitchFamily="34" charset="0"/>
              </a:rPr>
              <a:t>. </a:t>
            </a:r>
            <a:r>
              <a:rPr lang="en-GB" sz="1200" i="1" dirty="0">
                <a:solidFill>
                  <a:srgbClr val="333333"/>
                </a:solidFill>
                <a:effectLst/>
                <a:highlight>
                  <a:srgbClr val="FFFFFF"/>
                </a:highlight>
                <a:latin typeface="Calibri" panose="020F0502020204030204" pitchFamily="34" charset="0"/>
                <a:ea typeface="Arial" panose="020B0604020202020204" pitchFamily="34" charset="0"/>
                <a:cs typeface="Calibri" panose="020F0502020204030204" pitchFamily="34" charset="0"/>
              </a:rPr>
              <a:t>Personnel Psychology, 64</a:t>
            </a:r>
            <a:r>
              <a:rPr lang="en-GB" sz="1200" dirty="0">
                <a:solidFill>
                  <a:srgbClr val="333333"/>
                </a:solidFill>
                <a:effectLst/>
                <a:highlight>
                  <a:srgbClr val="FFFFFF"/>
                </a:highlight>
                <a:latin typeface="Calibri" panose="020F0502020204030204" pitchFamily="34" charset="0"/>
                <a:ea typeface="Arial" panose="020B0604020202020204" pitchFamily="34" charset="0"/>
                <a:cs typeface="Calibri" panose="020F0502020204030204" pitchFamily="34" charset="0"/>
              </a:rPr>
              <a:t>(1), 225–262.</a:t>
            </a:r>
            <a:r>
              <a:rPr lang="en-GB" sz="1200" u="none" strike="noStrike" dirty="0">
                <a:solidFill>
                  <a:srgbClr val="333333"/>
                </a:solidFill>
                <a:effectLst/>
                <a:highlight>
                  <a:srgbClr val="FFFFFF"/>
                </a:highlight>
                <a:latin typeface="Calibri" panose="020F0502020204030204" pitchFamily="34" charset="0"/>
                <a:ea typeface="Arial" panose="020B0604020202020204" pitchFamily="34" charset="0"/>
                <a:cs typeface="Calibri" panose="020F0502020204030204" pitchFamily="34" charset="0"/>
                <a:hlinkClick r:id="rId3"/>
              </a:rPr>
              <a:t> </a:t>
            </a:r>
            <a:r>
              <a:rPr lang="en-GB" sz="1200" u="none" strike="noStrike" dirty="0">
                <a:solidFill>
                  <a:srgbClr val="2C72B7"/>
                </a:solidFill>
                <a:effectLst/>
                <a:highlight>
                  <a:srgbClr val="FFFFFF"/>
                </a:highlight>
                <a:latin typeface="Calibri" panose="020F0502020204030204" pitchFamily="34" charset="0"/>
                <a:ea typeface="Arial" panose="020B0604020202020204" pitchFamily="34" charset="0"/>
                <a:cs typeface="Calibri" panose="020F0502020204030204" pitchFamily="34" charset="0"/>
                <a:hlinkClick r:id="rId3"/>
              </a:rPr>
              <a:t>https://doi.org/10.1111/j.1744-6570.2010.01207.x</a:t>
            </a:r>
            <a:endParaRPr lang="en-US" sz="1200" b="0" dirty="0">
              <a:solidFill>
                <a:srgbClr val="000000"/>
              </a:solidFill>
              <a:highlight>
                <a:srgbClr val="FFFFFF"/>
              </a:highlight>
              <a:latin typeface="Calibri" panose="020F0502020204030204" pitchFamily="34" charset="0"/>
              <a:ea typeface="Corbel"/>
              <a:cs typeface="Calibri" panose="020F0502020204030204" pitchFamily="34" charset="0"/>
              <a:sym typeface="Corbel"/>
            </a:endParaRPr>
          </a:p>
          <a:p>
            <a:pPr indent="-252000">
              <a:spcAft>
                <a:spcPts val="600"/>
              </a:spcAft>
            </a:pPr>
            <a:r>
              <a:rPr lang="en-GB" sz="1200" dirty="0">
                <a:effectLst/>
                <a:latin typeface="Calibri" panose="020F0502020204030204" pitchFamily="34" charset="0"/>
                <a:ea typeface="Calibri" panose="020F0502020204030204" pitchFamily="34" charset="0"/>
                <a:cs typeface="Calibri" panose="020F0502020204030204" pitchFamily="34" charset="0"/>
              </a:rPr>
              <a:t>Cr</a:t>
            </a:r>
            <a:r>
              <a:rPr lang="en-GB" sz="1200" dirty="0">
                <a:effectLst/>
                <a:highlight>
                  <a:srgbClr val="FFFFFF"/>
                </a:highlight>
                <a:latin typeface="Calibri" panose="020F0502020204030204" pitchFamily="34" charset="0"/>
                <a:ea typeface="Calibri" panose="020F0502020204030204" pitchFamily="34" charset="0"/>
                <a:cs typeface="Calibri" panose="020F0502020204030204" pitchFamily="34" charset="0"/>
              </a:rPr>
              <a:t>anney, J., </a:t>
            </a:r>
            <a:r>
              <a:rPr lang="en-GB" sz="1200" dirty="0" err="1">
                <a:effectLst/>
                <a:highlight>
                  <a:srgbClr val="FFFFFF"/>
                </a:highlight>
                <a:latin typeface="Calibri" panose="020F0502020204030204" pitchFamily="34" charset="0"/>
                <a:ea typeface="Calibri" panose="020F0502020204030204" pitchFamily="34" charset="0"/>
                <a:cs typeface="Calibri" panose="020F0502020204030204" pitchFamily="34" charset="0"/>
              </a:rPr>
              <a:t>Botwood</a:t>
            </a:r>
            <a:r>
              <a:rPr lang="en-GB" sz="1200" dirty="0">
                <a:effectLst/>
                <a:highlight>
                  <a:srgbClr val="FFFFFF"/>
                </a:highlight>
                <a:latin typeface="Calibri" panose="020F0502020204030204" pitchFamily="34" charset="0"/>
                <a:ea typeface="Calibri" panose="020F0502020204030204" pitchFamily="34" charset="0"/>
                <a:cs typeface="Calibri" panose="020F0502020204030204" pitchFamily="34" charset="0"/>
              </a:rPr>
              <a:t>, L, &amp; Morris, S. (2012). </a:t>
            </a:r>
            <a:r>
              <a:rPr lang="en-GB" sz="1200" i="1" dirty="0">
                <a:effectLst/>
                <a:highlight>
                  <a:srgbClr val="FFFFFF"/>
                </a:highlight>
                <a:latin typeface="Calibri" panose="020F0502020204030204" pitchFamily="34" charset="0"/>
                <a:ea typeface="Calibri" panose="020F0502020204030204" pitchFamily="34" charset="0"/>
                <a:cs typeface="Calibri" panose="020F0502020204030204" pitchFamily="34" charset="0"/>
              </a:rPr>
              <a:t>National standards for psychological literacy and global citizenship: Outcomes of undergraduate psychology education</a:t>
            </a:r>
            <a:r>
              <a:rPr lang="en-GB" sz="1200" dirty="0">
                <a:effectLst/>
                <a:highlight>
                  <a:srgbClr val="FFFFFF"/>
                </a:highlight>
                <a:latin typeface="Calibri" panose="020F0502020204030204" pitchFamily="34" charset="0"/>
                <a:ea typeface="Calibri" panose="020F0502020204030204" pitchFamily="34" charset="0"/>
                <a:cs typeface="Calibri" panose="020F0502020204030204" pitchFamily="34" charset="0"/>
              </a:rPr>
              <a:t>. Final peer-reviewed report of ALTC/OLT National Teaching Fellowship. Retrieved from</a:t>
            </a:r>
            <a:r>
              <a:rPr lang="en-GB" sz="1200" u="none" strike="noStrike" dirty="0">
                <a:solidFill>
                  <a:srgbClr val="0000FF"/>
                </a:solidFill>
                <a:effectLst/>
                <a:highlight>
                  <a:srgbClr val="FFFFFF"/>
                </a:highlight>
                <a:latin typeface="Calibri" panose="020F0502020204030204" pitchFamily="34" charset="0"/>
                <a:ea typeface="Calibri" panose="020F0502020204030204" pitchFamily="34" charset="0"/>
                <a:cs typeface="Calibri" panose="020F0502020204030204" pitchFamily="34" charset="0"/>
                <a:hlinkClick r:id="rId4"/>
              </a:rPr>
              <a:t> </a:t>
            </a:r>
            <a:r>
              <a:rPr lang="en-GB" sz="1200" u="sng" dirty="0">
                <a:solidFill>
                  <a:srgbClr val="1155CC"/>
                </a:solidFill>
                <a:effectLst/>
                <a:highlight>
                  <a:srgbClr val="FFFFFF"/>
                </a:highlight>
                <a:latin typeface="Calibri" panose="020F0502020204030204" pitchFamily="34" charset="0"/>
                <a:ea typeface="Calibri" panose="020F0502020204030204" pitchFamily="34" charset="0"/>
                <a:cs typeface="Calibri" panose="020F0502020204030204" pitchFamily="34" charset="0"/>
                <a:hlinkClick r:id="rId5"/>
              </a:rPr>
              <a:t>https://groups.psychology.org.au/Assets/Files/Cranney_NTF_Final_Report_231112_Final_pdf.pdf</a:t>
            </a:r>
            <a:endParaRPr lang="en-GB" sz="1200" u="sng" dirty="0">
              <a:solidFill>
                <a:srgbClr val="1155CC"/>
              </a:solidFill>
              <a:effectLst/>
              <a:highlight>
                <a:srgbClr val="FFFFFF"/>
              </a:highlight>
              <a:latin typeface="Calibri" panose="020F0502020204030204" pitchFamily="34" charset="0"/>
              <a:ea typeface="Calibri" panose="020F0502020204030204" pitchFamily="34" charset="0"/>
              <a:cs typeface="Calibri" panose="020F0502020204030204" pitchFamily="34" charset="0"/>
            </a:endParaRPr>
          </a:p>
          <a:p>
            <a:pPr indent="-252000">
              <a:spcAft>
                <a:spcPts val="600"/>
              </a:spcAft>
            </a:pPr>
            <a:r>
              <a:rPr lang="en-GB" sz="1200" dirty="0">
                <a:effectLst/>
                <a:latin typeface="Calibri" panose="020F0502020204030204" pitchFamily="34" charset="0"/>
                <a:ea typeface="Calibri" panose="020F0502020204030204" pitchFamily="34" charset="0"/>
              </a:rPr>
              <a:t>International Project on Competence in Psychology (2016). I</a:t>
            </a:r>
            <a:r>
              <a:rPr lang="en-GB" sz="1200" i="1" dirty="0">
                <a:effectLst/>
                <a:latin typeface="Calibri" panose="020F0502020204030204" pitchFamily="34" charset="0"/>
                <a:ea typeface="Calibri" panose="020F0502020204030204" pitchFamily="34" charset="0"/>
              </a:rPr>
              <a:t>nternational  declaration  on core competencies in professional psychology</a:t>
            </a:r>
            <a:r>
              <a:rPr lang="en-GB" sz="1200" dirty="0">
                <a:effectLst/>
                <a:latin typeface="Calibri" panose="020F0502020204030204" pitchFamily="34" charset="0"/>
                <a:ea typeface="Calibri" panose="020F0502020204030204" pitchFamily="34" charset="0"/>
              </a:rPr>
              <a:t>. </a:t>
            </a:r>
            <a:r>
              <a:rPr lang="en-GB" sz="1200" u="sng" dirty="0">
                <a:solidFill>
                  <a:srgbClr val="1155CC"/>
                </a:solidFill>
                <a:effectLst/>
                <a:latin typeface="Calibri" panose="020F0502020204030204" pitchFamily="34" charset="0"/>
                <a:ea typeface="Calibri" panose="020F0502020204030204" pitchFamily="34" charset="0"/>
                <a:hlinkClick r:id="rId6"/>
              </a:rPr>
              <a:t>https://www.iupsys.net/wp-content/uploads/2021/09/the-international-declaration-on-core-competences-in-professional-psychology-1.pdf</a:t>
            </a:r>
            <a:endParaRPr lang="en-GB" sz="1200" u="sng" dirty="0">
              <a:solidFill>
                <a:srgbClr val="1155CC"/>
              </a:solidFill>
              <a:latin typeface="Calibri" panose="020F0502020204030204" pitchFamily="34" charset="0"/>
              <a:ea typeface="Calibri" panose="020F0502020204030204" pitchFamily="34" charset="0"/>
            </a:endParaRPr>
          </a:p>
          <a:p>
            <a:pPr indent="-252000">
              <a:spcAft>
                <a:spcPts val="600"/>
              </a:spcAft>
            </a:pPr>
            <a:r>
              <a:rPr lang="en-GB" sz="1200" dirty="0" err="1">
                <a:effectLst/>
                <a:latin typeface="Calibri" panose="020F0502020204030204" pitchFamily="34" charset="0"/>
                <a:ea typeface="Calibri" panose="020F0502020204030204" pitchFamily="34" charset="0"/>
              </a:rPr>
              <a:t>Narciss</a:t>
            </a:r>
            <a:r>
              <a:rPr lang="en-GB" sz="1200" dirty="0">
                <a:effectLst/>
                <a:latin typeface="Calibri" panose="020F0502020204030204" pitchFamily="34" charset="0"/>
                <a:ea typeface="Calibri" panose="020F0502020204030204" pitchFamily="34" charset="0"/>
              </a:rPr>
              <a:t>, S., &amp; </a:t>
            </a:r>
            <a:r>
              <a:rPr lang="en-GB" sz="1200" dirty="0" err="1">
                <a:effectLst/>
                <a:latin typeface="Calibri" panose="020F0502020204030204" pitchFamily="34" charset="0"/>
                <a:ea typeface="Calibri" panose="020F0502020204030204" pitchFamily="34" charset="0"/>
              </a:rPr>
              <a:t>Zumbach</a:t>
            </a:r>
            <a:r>
              <a:rPr lang="en-GB" sz="1200" dirty="0">
                <a:effectLst/>
                <a:latin typeface="Calibri" panose="020F0502020204030204" pitchFamily="34" charset="0"/>
                <a:ea typeface="Calibri" panose="020F0502020204030204" pitchFamily="34" charset="0"/>
              </a:rPr>
              <a:t>, R. G. (2022). </a:t>
            </a:r>
            <a:r>
              <a:rPr lang="en-GB" sz="1200" i="1" dirty="0">
                <a:effectLst/>
                <a:latin typeface="Calibri" panose="020F0502020204030204" pitchFamily="34" charset="0"/>
                <a:ea typeface="Calibri" panose="020F0502020204030204" pitchFamily="34" charset="0"/>
              </a:rPr>
              <a:t>Psychology in teacher education</a:t>
            </a:r>
            <a:r>
              <a:rPr lang="en-GB" sz="1200" dirty="0">
                <a:effectLst/>
                <a:latin typeface="Calibri" panose="020F0502020204030204" pitchFamily="34" charset="0"/>
                <a:ea typeface="Calibri" panose="020F0502020204030204" pitchFamily="34" charset="0"/>
              </a:rPr>
              <a:t>. In J. </a:t>
            </a:r>
            <a:r>
              <a:rPr lang="en-GB" sz="1200" dirty="0" err="1">
                <a:effectLst/>
                <a:latin typeface="Calibri" panose="020F0502020204030204" pitchFamily="34" charset="0"/>
                <a:ea typeface="Calibri" panose="020F0502020204030204" pitchFamily="34" charset="0"/>
              </a:rPr>
              <a:t>Zumbach</a:t>
            </a:r>
            <a:r>
              <a:rPr lang="en-GB" sz="1200" dirty="0">
                <a:effectLst/>
                <a:latin typeface="Calibri" panose="020F0502020204030204" pitchFamily="34" charset="0"/>
                <a:ea typeface="Calibri" panose="020F0502020204030204" pitchFamily="34" charset="0"/>
              </a:rPr>
              <a:t>, D. Bernstein, S. </a:t>
            </a:r>
            <a:r>
              <a:rPr lang="en-GB" sz="1200" dirty="0" err="1">
                <a:effectLst/>
                <a:latin typeface="Calibri" panose="020F0502020204030204" pitchFamily="34" charset="0"/>
                <a:ea typeface="Calibri" panose="020F0502020204030204" pitchFamily="34" charset="0"/>
              </a:rPr>
              <a:t>Narciss</a:t>
            </a:r>
            <a:r>
              <a:rPr lang="en-GB" sz="1200" dirty="0">
                <a:effectLst/>
                <a:latin typeface="Calibri" panose="020F0502020204030204" pitchFamily="34" charset="0"/>
                <a:ea typeface="Calibri" panose="020F0502020204030204" pitchFamily="34" charset="0"/>
              </a:rPr>
              <a:t>,  &amp; P. </a:t>
            </a:r>
            <a:r>
              <a:rPr lang="en-GB" sz="1200" dirty="0" err="1">
                <a:effectLst/>
                <a:latin typeface="Calibri" panose="020F0502020204030204" pitchFamily="34" charset="0"/>
                <a:ea typeface="Calibri" panose="020F0502020204030204" pitchFamily="34" charset="0"/>
              </a:rPr>
              <a:t>Marsido</a:t>
            </a:r>
            <a:r>
              <a:rPr lang="en-GB" sz="1200" dirty="0">
                <a:effectLst/>
                <a:latin typeface="Calibri" panose="020F0502020204030204" pitchFamily="34" charset="0"/>
                <a:ea typeface="Calibri" panose="020F0502020204030204" pitchFamily="34" charset="0"/>
              </a:rPr>
              <a:t> (Eds.), International handbook  of psychology learning  and teaching (pp.807-846). Springer</a:t>
            </a:r>
          </a:p>
          <a:p>
            <a:pPr indent="-252000">
              <a:spcAft>
                <a:spcPts val="600"/>
              </a:spcAft>
            </a:pPr>
            <a:r>
              <a:rPr lang="en-GB" sz="1200" dirty="0">
                <a:effectLst/>
                <a:latin typeface="Calibri" panose="020F0502020204030204" pitchFamily="34" charset="0"/>
                <a:ea typeface="Calibri" panose="020F0502020204030204" pitchFamily="34" charset="0"/>
              </a:rPr>
              <a:t>No</a:t>
            </a:r>
            <a:r>
              <a:rPr lang="en-GB" sz="1200" dirty="0">
                <a:effectLst/>
                <a:highlight>
                  <a:srgbClr val="FFFFFF"/>
                </a:highlight>
                <a:latin typeface="Calibri" panose="020F0502020204030204" pitchFamily="34" charset="0"/>
                <a:ea typeface="Calibri" panose="020F0502020204030204" pitchFamily="34" charset="0"/>
              </a:rPr>
              <a:t>lan, S. A., Cranney, J., </a:t>
            </a:r>
            <a:r>
              <a:rPr lang="en-GB" sz="1200" dirty="0" err="1">
                <a:effectLst/>
                <a:highlight>
                  <a:srgbClr val="FFFFFF"/>
                </a:highlight>
                <a:latin typeface="Calibri" panose="020F0502020204030204" pitchFamily="34" charset="0"/>
                <a:ea typeface="Calibri" panose="020F0502020204030204" pitchFamily="34" charset="0"/>
              </a:rPr>
              <a:t>Narciss</a:t>
            </a:r>
            <a:r>
              <a:rPr lang="en-GB" sz="1200" dirty="0">
                <a:effectLst/>
                <a:highlight>
                  <a:srgbClr val="FFFFFF"/>
                </a:highlight>
                <a:latin typeface="Calibri" panose="020F0502020204030204" pitchFamily="34" charset="0"/>
                <a:ea typeface="Calibri" panose="020F0502020204030204" pitchFamily="34" charset="0"/>
              </a:rPr>
              <a:t>, S., Machin, T., </a:t>
            </a:r>
            <a:r>
              <a:rPr lang="en-GB" sz="1200" dirty="0" err="1">
                <a:effectLst/>
                <a:highlight>
                  <a:srgbClr val="FFFFFF"/>
                </a:highlight>
                <a:latin typeface="Calibri" panose="020F0502020204030204" pitchFamily="34" charset="0"/>
                <a:ea typeface="Calibri" panose="020F0502020204030204" pitchFamily="34" charset="0"/>
              </a:rPr>
              <a:t>Gullifer</a:t>
            </a:r>
            <a:r>
              <a:rPr lang="en-GB" sz="1200" dirty="0">
                <a:effectLst/>
                <a:highlight>
                  <a:srgbClr val="FFFFFF"/>
                </a:highlight>
                <a:latin typeface="Calibri" panose="020F0502020204030204" pitchFamily="34" charset="0"/>
                <a:ea typeface="Calibri" panose="020F0502020204030204" pitchFamily="34" charset="0"/>
              </a:rPr>
              <a:t>, J., </a:t>
            </a:r>
            <a:r>
              <a:rPr lang="en-GB" sz="1200" dirty="0" err="1">
                <a:effectLst/>
                <a:highlight>
                  <a:srgbClr val="FFFFFF"/>
                </a:highlight>
                <a:latin typeface="Calibri" panose="020F0502020204030204" pitchFamily="34" charset="0"/>
                <a:ea typeface="Calibri" panose="020F0502020204030204" pitchFamily="34" charset="0"/>
              </a:rPr>
              <a:t>Goedeke</a:t>
            </a:r>
            <a:r>
              <a:rPr lang="en-GB" sz="1200" dirty="0">
                <a:effectLst/>
                <a:highlight>
                  <a:srgbClr val="FFFFFF"/>
                </a:highlight>
                <a:latin typeface="Calibri" panose="020F0502020204030204" pitchFamily="34" charset="0"/>
                <a:ea typeface="Calibri" panose="020F0502020204030204" pitchFamily="34" charset="0"/>
              </a:rPr>
              <a:t>, S., de Souza, L. K., Job, R., Jia, F., Foster, L., Hulme, J., Iliescu, D., Ju, X., Kojima, H., Kumar, A., </a:t>
            </a:r>
            <a:r>
              <a:rPr lang="en-GB" sz="1200" dirty="0" err="1">
                <a:effectLst/>
                <a:highlight>
                  <a:srgbClr val="FFFFFF"/>
                </a:highlight>
                <a:latin typeface="Calibri" panose="020F0502020204030204" pitchFamily="34" charset="0"/>
                <a:ea typeface="Calibri" panose="020F0502020204030204" pitchFamily="34" charset="0"/>
              </a:rPr>
              <a:t>Tchombe</a:t>
            </a:r>
            <a:r>
              <a:rPr lang="en-GB" sz="1200" dirty="0">
                <a:effectLst/>
                <a:highlight>
                  <a:srgbClr val="FFFFFF"/>
                </a:highlight>
                <a:latin typeface="Calibri" panose="020F0502020204030204" pitchFamily="34" charset="0"/>
                <a:ea typeface="Calibri" panose="020F0502020204030204" pitchFamily="34" charset="0"/>
              </a:rPr>
              <a:t>, T., </a:t>
            </a:r>
            <a:r>
              <a:rPr lang="en-GB" sz="1200" dirty="0" err="1">
                <a:effectLst/>
                <a:highlight>
                  <a:srgbClr val="FFFFFF"/>
                </a:highlight>
                <a:latin typeface="Calibri" panose="020F0502020204030204" pitchFamily="34" charset="0"/>
                <a:ea typeface="Calibri" panose="020F0502020204030204" pitchFamily="34" charset="0"/>
              </a:rPr>
              <a:t>Waitoki</a:t>
            </a:r>
            <a:r>
              <a:rPr lang="en-GB" sz="1200" dirty="0">
                <a:effectLst/>
                <a:highlight>
                  <a:srgbClr val="FFFFFF"/>
                </a:highlight>
                <a:latin typeface="Calibri" panose="020F0502020204030204" pitchFamily="34" charset="0"/>
                <a:ea typeface="Calibri" panose="020F0502020204030204" pitchFamily="34" charset="0"/>
              </a:rPr>
              <a:t>, M., &amp; IRGUPO.1 (in prep). </a:t>
            </a:r>
            <a:r>
              <a:rPr lang="en-GB" sz="1200" i="1" dirty="0">
                <a:effectLst/>
                <a:highlight>
                  <a:srgbClr val="FFFFFF"/>
                </a:highlight>
                <a:latin typeface="Calibri" panose="020F0502020204030204" pitchFamily="34" charset="0"/>
                <a:ea typeface="Calibri" panose="020F0502020204030204" pitchFamily="34" charset="0"/>
              </a:rPr>
              <a:t>Beta.R1 Version: International Undergraduate Foundational Psychology Competences</a:t>
            </a:r>
            <a:r>
              <a:rPr lang="en-GB" sz="1200" dirty="0">
                <a:effectLst/>
                <a:highlight>
                  <a:srgbClr val="FFFFFF"/>
                </a:highlight>
                <a:latin typeface="Calibri" panose="020F0502020204030204" pitchFamily="34" charset="0"/>
                <a:ea typeface="Calibri" panose="020F0502020204030204" pitchFamily="34" charset="0"/>
              </a:rPr>
              <a:t>. Preprint available at </a:t>
            </a:r>
            <a:r>
              <a:rPr lang="en-GB" sz="1200" dirty="0">
                <a:effectLst/>
                <a:latin typeface="Calibri" panose="020F0502020204030204" pitchFamily="34" charset="0"/>
                <a:ea typeface="Calibri" panose="020F0502020204030204" pitchFamily="34" charset="0"/>
              </a:rPr>
              <a:t>osf.io/6y38x/</a:t>
            </a:r>
          </a:p>
          <a:p>
            <a:pPr indent="-252000">
              <a:spcAft>
                <a:spcPts val="600"/>
              </a:spcAft>
            </a:pPr>
            <a:r>
              <a:rPr lang="en-GB" sz="1200" dirty="0">
                <a:effectLst/>
                <a:latin typeface="Calibri" panose="020F0502020204030204" pitchFamily="34" charset="0"/>
                <a:ea typeface="Calibri" panose="020F0502020204030204" pitchFamily="34" charset="0"/>
                <a:cs typeface="Calibri" panose="020F0502020204030204" pitchFamily="34" charset="0"/>
              </a:rPr>
              <a:t>United Nations Department of Global Communications (2023). </a:t>
            </a:r>
            <a:r>
              <a:rPr lang="en-GB" sz="1200" i="1" dirty="0">
                <a:effectLst/>
                <a:latin typeface="Calibri" panose="020F0502020204030204" pitchFamily="34" charset="0"/>
                <a:ea typeface="Calibri" panose="020F0502020204030204" pitchFamily="34" charset="0"/>
                <a:cs typeface="Calibri" panose="020F0502020204030204" pitchFamily="34" charset="0"/>
              </a:rPr>
              <a:t>Sustainable development goals: Guidelines for the use of the SDG logo including the colour wheel, and 17 icons</a:t>
            </a:r>
            <a:r>
              <a:rPr lang="en-GB" sz="1200" dirty="0">
                <a:effectLst/>
                <a:latin typeface="Calibri" panose="020F0502020204030204" pitchFamily="34" charset="0"/>
                <a:ea typeface="Calibri" panose="020F0502020204030204" pitchFamily="34" charset="0"/>
                <a:cs typeface="Calibri" panose="020F0502020204030204" pitchFamily="34" charset="0"/>
              </a:rPr>
              <a:t>. </a:t>
            </a:r>
            <a:r>
              <a:rPr lang="en-GB" sz="1200" u="sng" dirty="0">
                <a:solidFill>
                  <a:srgbClr val="1155CC"/>
                </a:solidFill>
                <a:effectLst/>
                <a:latin typeface="Calibri" panose="020F0502020204030204" pitchFamily="34" charset="0"/>
                <a:ea typeface="Calibri" panose="020F0502020204030204" pitchFamily="34" charset="0"/>
                <a:cs typeface="Calibri" panose="020F0502020204030204" pitchFamily="34" charset="0"/>
                <a:hlinkClick r:id="rId7"/>
              </a:rPr>
              <a:t>https://www.un.org/sustainabledevelopment/wp-content/uploads/2019/01/SDG_Guidelines_AUG_2019_Final.pdf</a:t>
            </a:r>
            <a:endParaRPr lang="en-GB" sz="1200" u="sng" dirty="0">
              <a:solidFill>
                <a:srgbClr val="1155CC"/>
              </a:solidFill>
              <a:effectLst/>
              <a:latin typeface="Calibri" panose="020F0502020204030204" pitchFamily="34" charset="0"/>
              <a:ea typeface="Calibri" panose="020F0502020204030204" pitchFamily="34" charset="0"/>
              <a:cs typeface="Calibri" panose="020F0502020204030204" pitchFamily="34" charset="0"/>
            </a:endParaRPr>
          </a:p>
          <a:p>
            <a:pPr indent="-252000">
              <a:spcAft>
                <a:spcPts val="600"/>
              </a:spcAft>
            </a:pPr>
            <a:r>
              <a:rPr lang="en-GB" sz="1200" dirty="0">
                <a:solidFill>
                  <a:srgbClr val="002060"/>
                </a:solidFill>
                <a:latin typeface="Calibri" panose="020F0502020204030204" pitchFamily="34" charset="0"/>
                <a:cs typeface="Calibri" panose="020F0502020204030204" pitchFamily="34" charset="0"/>
              </a:rPr>
              <a:t>University of British Columbia (UBC). (n.d.). Positionality and intersectionality. </a:t>
            </a:r>
            <a:r>
              <a:rPr lang="en-GB" sz="1200" dirty="0">
                <a:solidFill>
                  <a:srgbClr val="002060"/>
                </a:solidFill>
                <a:latin typeface="Calibri" panose="020F0502020204030204" pitchFamily="34" charset="0"/>
                <a:cs typeface="Calibri" panose="020F0502020204030204" pitchFamily="34" charset="0"/>
                <a:hlinkClick r:id="rId8"/>
              </a:rPr>
              <a:t>https://indigenousinitiatives.ctlt.ubc.ca/classroom-climate/positionality-and-intersectionality/</a:t>
            </a:r>
            <a:r>
              <a:rPr lang="en-GB" sz="1200" dirty="0">
                <a:solidFill>
                  <a:srgbClr val="002060"/>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11683647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8CF34AB-4091-60FD-20BC-EFC6180A0E9B}"/>
              </a:ext>
            </a:extLst>
          </p:cNvPr>
          <p:cNvSpPr>
            <a:spLocks noGrp="1"/>
          </p:cNvSpPr>
          <p:nvPr>
            <p:ph type="body" idx="1"/>
          </p:nvPr>
        </p:nvSpPr>
        <p:spPr/>
        <p:txBody>
          <a:bodyPr/>
          <a:lstStyle/>
          <a:p>
            <a:r>
              <a:rPr lang="en-GB" dirty="0"/>
              <a:t>ICUPO information</a:t>
            </a:r>
          </a:p>
        </p:txBody>
      </p:sp>
      <p:sp>
        <p:nvSpPr>
          <p:cNvPr id="3" name="Text Placeholder 2">
            <a:extLst>
              <a:ext uri="{FF2B5EF4-FFF2-40B4-BE49-F238E27FC236}">
                <a16:creationId xmlns:a16="http://schemas.microsoft.com/office/drawing/2014/main" id="{6443857E-AE33-0974-DB47-24B7C30D1E91}"/>
              </a:ext>
            </a:extLst>
          </p:cNvPr>
          <p:cNvSpPr>
            <a:spLocks noGrp="1"/>
          </p:cNvSpPr>
          <p:nvPr>
            <p:ph type="body" idx="2"/>
          </p:nvPr>
        </p:nvSpPr>
        <p:spPr/>
        <p:txBody>
          <a:bodyPr/>
          <a:lstStyle/>
          <a:p>
            <a:r>
              <a:rPr lang="en-GB" dirty="0"/>
              <a:t>ICUP pre-print</a:t>
            </a:r>
          </a:p>
        </p:txBody>
      </p:sp>
      <p:sp>
        <p:nvSpPr>
          <p:cNvPr id="4" name="Slide Number Placeholder 3">
            <a:extLst>
              <a:ext uri="{FF2B5EF4-FFF2-40B4-BE49-F238E27FC236}">
                <a16:creationId xmlns:a16="http://schemas.microsoft.com/office/drawing/2014/main" id="{23A07CB8-933C-CBF7-2017-E83C460A379D}"/>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a:t>
            </a:fld>
            <a:endParaRPr lang="en-US"/>
          </a:p>
        </p:txBody>
      </p:sp>
      <p:sp>
        <p:nvSpPr>
          <p:cNvPr id="5" name="Title 4">
            <a:extLst>
              <a:ext uri="{FF2B5EF4-FFF2-40B4-BE49-F238E27FC236}">
                <a16:creationId xmlns:a16="http://schemas.microsoft.com/office/drawing/2014/main" id="{46865C67-B936-9D44-E005-2ADA2C3FAE59}"/>
              </a:ext>
            </a:extLst>
          </p:cNvPr>
          <p:cNvSpPr>
            <a:spLocks noGrp="1"/>
          </p:cNvSpPr>
          <p:nvPr>
            <p:ph type="title"/>
          </p:nvPr>
        </p:nvSpPr>
        <p:spPr/>
        <p:txBody>
          <a:bodyPr/>
          <a:lstStyle/>
          <a:p>
            <a:r>
              <a:rPr lang="en-GB" dirty="0"/>
              <a:t>Links to all information</a:t>
            </a:r>
          </a:p>
        </p:txBody>
      </p:sp>
      <p:pic>
        <p:nvPicPr>
          <p:cNvPr id="6" name="Picture 5">
            <a:extLst>
              <a:ext uri="{FF2B5EF4-FFF2-40B4-BE49-F238E27FC236}">
                <a16:creationId xmlns:a16="http://schemas.microsoft.com/office/drawing/2014/main" id="{75DF1408-86D2-65A6-A4D7-7ADA84B9E429}"/>
              </a:ext>
            </a:extLst>
          </p:cNvPr>
          <p:cNvPicPr>
            <a:picLocks noChangeAspect="1"/>
          </p:cNvPicPr>
          <p:nvPr/>
        </p:nvPicPr>
        <p:blipFill>
          <a:blip r:embed="rId2"/>
          <a:stretch>
            <a:fillRect/>
          </a:stretch>
        </p:blipFill>
        <p:spPr>
          <a:xfrm>
            <a:off x="853001" y="1338645"/>
            <a:ext cx="2770224" cy="2770224"/>
          </a:xfrm>
          <a:prstGeom prst="rect">
            <a:avLst/>
          </a:prstGeom>
        </p:spPr>
      </p:pic>
      <p:pic>
        <p:nvPicPr>
          <p:cNvPr id="2050" name="Picture 2" descr="Image preview">
            <a:extLst>
              <a:ext uri="{FF2B5EF4-FFF2-40B4-BE49-F238E27FC236}">
                <a16:creationId xmlns:a16="http://schemas.microsoft.com/office/drawing/2014/main" id="{68241F9F-5F25-C4E3-C2F6-68BBDB94E92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5797" y="1338645"/>
            <a:ext cx="2770224" cy="2770224"/>
          </a:xfrm>
          <a:prstGeom prst="rect">
            <a:avLst/>
          </a:prstGeom>
          <a:noFill/>
          <a:extLst>
            <a:ext uri="{909E8E84-426E-40DD-AFC4-6F175D3DCCD1}">
              <a14:hiddenFill xmlns:a14="http://schemas.microsoft.com/office/drawing/2010/main">
                <a:solidFill>
                  <a:srgbClr val="FFFFFF"/>
                </a:solidFill>
              </a14:hiddenFill>
            </a:ext>
          </a:extLst>
        </p:spPr>
      </p:pic>
      <p:sp>
        <p:nvSpPr>
          <p:cNvPr id="16" name="TextBox 15">
            <a:extLst>
              <a:ext uri="{FF2B5EF4-FFF2-40B4-BE49-F238E27FC236}">
                <a16:creationId xmlns:a16="http://schemas.microsoft.com/office/drawing/2014/main" id="{9437400A-5D42-721D-F85C-21763BCEBB10}"/>
              </a:ext>
            </a:extLst>
          </p:cNvPr>
          <p:cNvSpPr txBox="1"/>
          <p:nvPr/>
        </p:nvSpPr>
        <p:spPr>
          <a:xfrm>
            <a:off x="750750" y="4180428"/>
            <a:ext cx="7761766" cy="954107"/>
          </a:xfrm>
          <a:prstGeom prst="rect">
            <a:avLst/>
          </a:prstGeom>
          <a:noFill/>
        </p:spPr>
        <p:txBody>
          <a:bodyPr wrap="square">
            <a:spAutoFit/>
          </a:bodyPr>
          <a:lstStyle/>
          <a:p>
            <a:r>
              <a:rPr lang="en-GB" dirty="0"/>
              <a:t>Citation: Nolan, S. A., Cranney,  J., </a:t>
            </a:r>
            <a:r>
              <a:rPr lang="en-GB" dirty="0" err="1"/>
              <a:t>Narciss</a:t>
            </a:r>
            <a:r>
              <a:rPr lang="en-GB" dirty="0"/>
              <a:t>,  S., Machin, T., </a:t>
            </a:r>
            <a:r>
              <a:rPr lang="en-GB" dirty="0" err="1"/>
              <a:t>Gullifer</a:t>
            </a:r>
            <a:r>
              <a:rPr lang="en-GB" dirty="0"/>
              <a:t>, J., </a:t>
            </a:r>
            <a:r>
              <a:rPr lang="en-GB" dirty="0" err="1"/>
              <a:t>Goedeke</a:t>
            </a:r>
            <a:r>
              <a:rPr lang="en-GB" dirty="0"/>
              <a:t>,  S., de Souza, L. K., Job, R., Jia, F., Foster, L., Hulme, J., Iliescu, D., Ju, X., Kojima, H., Kumar, A., </a:t>
            </a:r>
            <a:r>
              <a:rPr lang="en-GB" dirty="0" err="1"/>
              <a:t>Tchombe</a:t>
            </a:r>
            <a:r>
              <a:rPr lang="en-GB" dirty="0"/>
              <a:t>,  T., </a:t>
            </a:r>
            <a:r>
              <a:rPr lang="en-GB" dirty="0" err="1"/>
              <a:t>Waitoki</a:t>
            </a:r>
            <a:r>
              <a:rPr lang="en-GB" dirty="0"/>
              <a:t>,  M., &amp; IRGUPO.1 (in prep). Beta.R1  Version: International  Competences  for Undergraduate  Psychology (ICUP). Preprint available at osf.io/6y38x/1</a:t>
            </a:r>
          </a:p>
        </p:txBody>
      </p:sp>
    </p:spTree>
    <p:extLst>
      <p:ext uri="{BB962C8B-B14F-4D97-AF65-F5344CB8AC3E}">
        <p14:creationId xmlns:p14="http://schemas.microsoft.com/office/powerpoint/2010/main" val="29545075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2D3C30D-C46A-E483-75B3-57911C5805B6}"/>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4</a:t>
            </a:fld>
            <a:endParaRPr lang="en-US" dirty="0"/>
          </a:p>
        </p:txBody>
      </p:sp>
      <p:sp>
        <p:nvSpPr>
          <p:cNvPr id="3" name="Title 2">
            <a:extLst>
              <a:ext uri="{FF2B5EF4-FFF2-40B4-BE49-F238E27FC236}">
                <a16:creationId xmlns:a16="http://schemas.microsoft.com/office/drawing/2014/main" id="{EE0B5D04-DBE8-DD93-F657-71389DF4FA97}"/>
              </a:ext>
            </a:extLst>
          </p:cNvPr>
          <p:cNvSpPr>
            <a:spLocks noGrp="1"/>
          </p:cNvSpPr>
          <p:nvPr>
            <p:ph type="title"/>
          </p:nvPr>
        </p:nvSpPr>
        <p:spPr/>
        <p:txBody>
          <a:bodyPr/>
          <a:lstStyle/>
          <a:p>
            <a:r>
              <a:rPr lang="en-GB" dirty="0"/>
              <a:t>ICUPO – International Collaboration on Undergraduate Psychology Outcomes</a:t>
            </a:r>
          </a:p>
        </p:txBody>
      </p:sp>
      <p:sp>
        <p:nvSpPr>
          <p:cNvPr id="4" name="Text Placeholder 3">
            <a:extLst>
              <a:ext uri="{FF2B5EF4-FFF2-40B4-BE49-F238E27FC236}">
                <a16:creationId xmlns:a16="http://schemas.microsoft.com/office/drawing/2014/main" id="{1CD38645-DD2A-D7E1-A34A-469317FA3F01}"/>
              </a:ext>
            </a:extLst>
          </p:cNvPr>
          <p:cNvSpPr>
            <a:spLocks noGrp="1"/>
          </p:cNvSpPr>
          <p:nvPr>
            <p:ph type="body" idx="1"/>
          </p:nvPr>
        </p:nvSpPr>
        <p:spPr/>
        <p:txBody>
          <a:bodyPr/>
          <a:lstStyle/>
          <a:p>
            <a:pPr marL="114300" lvl="0" indent="0" algn="l" rtl="0">
              <a:lnSpc>
                <a:spcPct val="107000"/>
              </a:lnSpc>
              <a:spcBef>
                <a:spcPts val="600"/>
              </a:spcBef>
              <a:spcAft>
                <a:spcPts val="0"/>
              </a:spcAft>
              <a:buSzPct val="81447"/>
              <a:buNone/>
            </a:pPr>
            <a:r>
              <a:rPr lang="en-US" b="1" dirty="0">
                <a:latin typeface="Corbel"/>
                <a:ea typeface="Corbel"/>
                <a:cs typeface="Corbel"/>
                <a:sym typeface="Corbel"/>
              </a:rPr>
              <a:t>Rationale</a:t>
            </a:r>
            <a:r>
              <a:rPr lang="en-US" dirty="0">
                <a:latin typeface="Corbel"/>
                <a:ea typeface="Corbel"/>
                <a:cs typeface="Corbel"/>
                <a:sym typeface="Corbel"/>
              </a:rPr>
              <a:t>: </a:t>
            </a:r>
          </a:p>
          <a:p>
            <a:pPr marL="687388" lvl="0" indent="-347663" algn="l" rtl="0">
              <a:lnSpc>
                <a:spcPct val="107000"/>
              </a:lnSpc>
              <a:spcBef>
                <a:spcPts val="600"/>
              </a:spcBef>
              <a:spcAft>
                <a:spcPts val="0"/>
              </a:spcAft>
              <a:buClr>
                <a:schemeClr val="dk1"/>
              </a:buClr>
              <a:buSzPct val="81447"/>
              <a:buFont typeface="Corbel"/>
              <a:buAutoNum type="alphaLcPeriod"/>
            </a:pPr>
            <a:r>
              <a:rPr lang="en-US" sz="1600" b="0" dirty="0">
                <a:highlight>
                  <a:srgbClr val="FFFFFF"/>
                </a:highlight>
                <a:latin typeface="Calibri" panose="020F0502020204030204" pitchFamily="34" charset="0"/>
                <a:ea typeface="Calibri" panose="020F0502020204030204" pitchFamily="34" charset="0"/>
                <a:cs typeface="Calibri" panose="020F0502020204030204" pitchFamily="34" charset="0"/>
                <a:sym typeface="Corbel"/>
              </a:rPr>
              <a:t>Growing number of psychology programs worldwide (mobility, communication)</a:t>
            </a:r>
            <a:endParaRPr lang="en-US" sz="1600" dirty="0">
              <a:latin typeface="Calibri" panose="020F0502020204030204" pitchFamily="34" charset="0"/>
              <a:ea typeface="Calibri" panose="020F0502020204030204" pitchFamily="34" charset="0"/>
              <a:cs typeface="Calibri" panose="020F0502020204030204" pitchFamily="34" charset="0"/>
            </a:endParaRPr>
          </a:p>
          <a:p>
            <a:pPr marL="687388" lvl="0" indent="-347663" algn="l" rtl="0">
              <a:lnSpc>
                <a:spcPct val="107000"/>
              </a:lnSpc>
              <a:spcBef>
                <a:spcPts val="1200"/>
              </a:spcBef>
              <a:spcAft>
                <a:spcPts val="0"/>
              </a:spcAft>
              <a:buClr>
                <a:schemeClr val="dk1"/>
              </a:buClr>
              <a:buSzPct val="81447"/>
              <a:buFont typeface="Corbel"/>
              <a:buAutoNum type="alphaLcPeriod"/>
            </a:pPr>
            <a:r>
              <a:rPr lang="en-US" sz="1600" b="0" dirty="0">
                <a:highlight>
                  <a:srgbClr val="FFFFFF"/>
                </a:highlight>
                <a:latin typeface="Calibri" panose="020F0502020204030204" pitchFamily="34" charset="0"/>
                <a:ea typeface="Calibri" panose="020F0502020204030204" pitchFamily="34" charset="0"/>
                <a:cs typeface="Calibri" panose="020F0502020204030204" pitchFamily="34" charset="0"/>
                <a:sym typeface="Corbel"/>
              </a:rPr>
              <a:t>International </a:t>
            </a:r>
            <a:r>
              <a:rPr lang="en-US" sz="1600" i="1" dirty="0">
                <a:highlight>
                  <a:srgbClr val="FFFFFF"/>
                </a:highlight>
                <a:latin typeface="Calibri" panose="020F0502020204030204" pitchFamily="34" charset="0"/>
                <a:ea typeface="Calibri" panose="020F0502020204030204" pitchFamily="34" charset="0"/>
                <a:cs typeface="Calibri" panose="020F0502020204030204" pitchFamily="34" charset="0"/>
                <a:sym typeface="Corbel"/>
              </a:rPr>
              <a:t>professional</a:t>
            </a:r>
            <a:r>
              <a:rPr lang="en-US" sz="1600" b="0" dirty="0">
                <a:highlight>
                  <a:srgbClr val="FFFFFF"/>
                </a:highlight>
                <a:latin typeface="Calibri" panose="020F0502020204030204" pitchFamily="34" charset="0"/>
                <a:ea typeface="Calibri" panose="020F0502020204030204" pitchFamily="34" charset="0"/>
                <a:cs typeface="Calibri" panose="020F0502020204030204" pitchFamily="34" charset="0"/>
                <a:sym typeface="Corbel"/>
              </a:rPr>
              <a:t> psychology competences exist (IPCP, 2016), but not undergraduate/</a:t>
            </a:r>
            <a:r>
              <a:rPr lang="en-US" sz="1600" i="1" dirty="0">
                <a:highlight>
                  <a:srgbClr val="FFFFFF"/>
                </a:highlight>
                <a:latin typeface="Calibri" panose="020F0502020204030204" pitchFamily="34" charset="0"/>
                <a:ea typeface="Calibri" panose="020F0502020204030204" pitchFamily="34" charset="0"/>
                <a:cs typeface="Calibri" panose="020F0502020204030204" pitchFamily="34" charset="0"/>
                <a:sym typeface="Corbel"/>
              </a:rPr>
              <a:t>foundational</a:t>
            </a:r>
            <a:r>
              <a:rPr lang="en-US" sz="1600" b="0" dirty="0">
                <a:highlight>
                  <a:srgbClr val="FFFFFF"/>
                </a:highlight>
                <a:latin typeface="Calibri" panose="020F0502020204030204" pitchFamily="34" charset="0"/>
                <a:ea typeface="Calibri" panose="020F0502020204030204" pitchFamily="34" charset="0"/>
                <a:cs typeface="Calibri" panose="020F0502020204030204" pitchFamily="34" charset="0"/>
                <a:sym typeface="Corbel"/>
              </a:rPr>
              <a:t> </a:t>
            </a:r>
            <a:endParaRPr lang="en-US" sz="1600" dirty="0">
              <a:latin typeface="Calibri" panose="020F0502020204030204" pitchFamily="34" charset="0"/>
              <a:ea typeface="Calibri" panose="020F0502020204030204" pitchFamily="34" charset="0"/>
              <a:cs typeface="Calibri" panose="020F0502020204030204" pitchFamily="34" charset="0"/>
            </a:endParaRPr>
          </a:p>
          <a:p>
            <a:pPr marL="687388" lvl="0" indent="-347663" algn="l" rtl="0">
              <a:lnSpc>
                <a:spcPct val="107000"/>
              </a:lnSpc>
              <a:spcBef>
                <a:spcPts val="1200"/>
              </a:spcBef>
              <a:spcAft>
                <a:spcPts val="0"/>
              </a:spcAft>
              <a:buClr>
                <a:schemeClr val="dk1"/>
              </a:buClr>
              <a:buSzPct val="81447"/>
              <a:buFont typeface="Corbel"/>
              <a:buAutoNum type="alphaLcPeriod"/>
            </a:pPr>
            <a:r>
              <a:rPr lang="en-US" sz="1600" i="1" dirty="0">
                <a:highlight>
                  <a:srgbClr val="FFFFFF"/>
                </a:highlight>
                <a:latin typeface="Calibri" panose="020F0502020204030204" pitchFamily="34" charset="0"/>
                <a:ea typeface="Calibri" panose="020F0502020204030204" pitchFamily="34" charset="0"/>
                <a:cs typeface="Calibri" panose="020F0502020204030204" pitchFamily="34" charset="0"/>
                <a:sym typeface="Corbel"/>
              </a:rPr>
              <a:t>Multiple stakeholders</a:t>
            </a:r>
            <a:r>
              <a:rPr lang="en-US" sz="1600" b="0" dirty="0">
                <a:highlight>
                  <a:srgbClr val="FFFFFF"/>
                </a:highlight>
                <a:latin typeface="Calibri" panose="020F0502020204030204" pitchFamily="34" charset="0"/>
                <a:ea typeface="Calibri" panose="020F0502020204030204" pitchFamily="34" charset="0"/>
                <a:cs typeface="Calibri" panose="020F0502020204030204" pitchFamily="34" charset="0"/>
                <a:sym typeface="Corbel"/>
              </a:rPr>
              <a:t>, given diverse careers &amp; potential community impact</a:t>
            </a:r>
            <a:endParaRPr lang="en-US" sz="1600" dirty="0">
              <a:latin typeface="Calibri" panose="020F0502020204030204" pitchFamily="34" charset="0"/>
              <a:ea typeface="Calibri" panose="020F0502020204030204" pitchFamily="34" charset="0"/>
              <a:cs typeface="Calibri" panose="020F0502020204030204" pitchFamily="34" charset="0"/>
            </a:endParaRPr>
          </a:p>
          <a:p>
            <a:pPr marL="687388" lvl="0" indent="-347663" algn="l" rtl="0">
              <a:lnSpc>
                <a:spcPct val="107000"/>
              </a:lnSpc>
              <a:spcBef>
                <a:spcPts val="1200"/>
              </a:spcBef>
              <a:spcAft>
                <a:spcPts val="0"/>
              </a:spcAft>
              <a:buClr>
                <a:schemeClr val="dk1"/>
              </a:buClr>
              <a:buSzPct val="81447"/>
              <a:buFont typeface="Corbel"/>
              <a:buAutoNum type="alphaLcPeriod"/>
            </a:pPr>
            <a:r>
              <a:rPr lang="en-US" sz="1600" b="0" dirty="0">
                <a:highlight>
                  <a:srgbClr val="FFFFFF"/>
                </a:highlight>
                <a:latin typeface="Calibri" panose="020F0502020204030204" pitchFamily="34" charset="0"/>
                <a:ea typeface="Calibri" panose="020F0502020204030204" pitchFamily="34" charset="0"/>
                <a:cs typeface="Calibri" panose="020F0502020204030204" pitchFamily="34" charset="0"/>
                <a:sym typeface="Corbel"/>
              </a:rPr>
              <a:t>Consideration of current/future societal needs </a:t>
            </a:r>
            <a:r>
              <a:rPr lang="en-US" sz="1100" b="0" dirty="0">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sym typeface="Corbel"/>
              </a:rPr>
              <a:t>(Campion et al., 2011; </a:t>
            </a:r>
            <a:r>
              <a:rPr lang="en-US" sz="1100" b="0" dirty="0" err="1">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sym typeface="Corbel"/>
              </a:rPr>
              <a:t>Narciss</a:t>
            </a:r>
            <a:r>
              <a:rPr lang="en-US" sz="1100" b="0" dirty="0">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sym typeface="Corbel"/>
              </a:rPr>
              <a:t> &amp; </a:t>
            </a:r>
            <a:r>
              <a:rPr lang="en-US" sz="1100" b="0" dirty="0" err="1">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sym typeface="Corbel"/>
              </a:rPr>
              <a:t>Zumbach</a:t>
            </a:r>
            <a:r>
              <a:rPr lang="en-US" sz="1100" b="0" dirty="0">
                <a:solidFill>
                  <a:srgbClr val="000000"/>
                </a:solidFill>
                <a:highlight>
                  <a:srgbClr val="FFFFFF"/>
                </a:highlight>
                <a:latin typeface="Calibri" panose="020F0502020204030204" pitchFamily="34" charset="0"/>
                <a:ea typeface="Calibri" panose="020F0502020204030204" pitchFamily="34" charset="0"/>
                <a:cs typeface="Calibri" panose="020F0502020204030204" pitchFamily="34" charset="0"/>
                <a:sym typeface="Corbel"/>
              </a:rPr>
              <a:t>, 2022)</a:t>
            </a:r>
            <a:endParaRPr lang="en-US" sz="1100" b="0" dirty="0">
              <a:highlight>
                <a:srgbClr val="FFFFFF"/>
              </a:highlight>
              <a:latin typeface="Calibri" panose="020F0502020204030204" pitchFamily="34" charset="0"/>
              <a:ea typeface="Calibri" panose="020F0502020204030204" pitchFamily="34" charset="0"/>
              <a:cs typeface="Calibri" panose="020F0502020204030204" pitchFamily="34" charset="0"/>
              <a:sym typeface="Corbel"/>
            </a:endParaRPr>
          </a:p>
          <a:p>
            <a:pPr marL="339725" lvl="0" indent="0" algn="l" rtl="0">
              <a:lnSpc>
                <a:spcPct val="107000"/>
              </a:lnSpc>
              <a:spcBef>
                <a:spcPts val="1200"/>
              </a:spcBef>
              <a:spcAft>
                <a:spcPts val="0"/>
              </a:spcAft>
              <a:buSzPct val="151260"/>
              <a:buNone/>
            </a:pPr>
            <a:r>
              <a:rPr lang="en-US" sz="1600" b="0" dirty="0">
                <a:solidFill>
                  <a:schemeClr val="tx2"/>
                </a:solidFill>
                <a:highlight>
                  <a:srgbClr val="FFFFFF"/>
                </a:highlight>
                <a:latin typeface="Calibri" panose="020F0502020204030204" pitchFamily="34" charset="0"/>
                <a:ea typeface="Calibri" panose="020F0502020204030204" pitchFamily="34" charset="0"/>
                <a:cs typeface="Calibri" panose="020F0502020204030204" pitchFamily="34" charset="0"/>
                <a:sym typeface="Corbel"/>
              </a:rPr>
              <a:t>Note</a:t>
            </a:r>
            <a:r>
              <a:rPr lang="en-US" sz="1600" dirty="0">
                <a:solidFill>
                  <a:schemeClr val="tx2"/>
                </a:solidFill>
                <a:highlight>
                  <a:srgbClr val="FFFFFF"/>
                </a:highlight>
                <a:latin typeface="Calibri" panose="020F0502020204030204" pitchFamily="34" charset="0"/>
                <a:ea typeface="Calibri" panose="020F0502020204030204" pitchFamily="34" charset="0"/>
                <a:cs typeface="Calibri" panose="020F0502020204030204" pitchFamily="34" charset="0"/>
                <a:sym typeface="Corbel"/>
              </a:rPr>
              <a:t> </a:t>
            </a:r>
            <a:r>
              <a:rPr lang="en-US" sz="1600" i="1" dirty="0">
                <a:solidFill>
                  <a:schemeClr val="tx2"/>
                </a:solidFill>
                <a:highlight>
                  <a:srgbClr val="FFFFFF"/>
                </a:highlight>
                <a:latin typeface="Calibri" panose="020F0502020204030204" pitchFamily="34" charset="0"/>
                <a:ea typeface="Calibri" panose="020F0502020204030204" pitchFamily="34" charset="0"/>
                <a:cs typeface="Calibri" panose="020F0502020204030204" pitchFamily="34" charset="0"/>
              </a:rPr>
              <a:t>n</a:t>
            </a:r>
            <a:r>
              <a:rPr lang="en-US" sz="1600" i="1" dirty="0">
                <a:solidFill>
                  <a:schemeClr val="tx2"/>
                </a:solidFill>
                <a:highlight>
                  <a:srgbClr val="FFFFFF"/>
                </a:highlight>
                <a:latin typeface="Calibri" panose="020F0502020204030204" pitchFamily="34" charset="0"/>
                <a:ea typeface="Calibri" panose="020F0502020204030204" pitchFamily="34" charset="0"/>
                <a:cs typeface="Calibri" panose="020F0502020204030204" pitchFamily="34" charset="0"/>
                <a:sym typeface="Corbel"/>
              </a:rPr>
              <a:t>ational differences</a:t>
            </a:r>
            <a:r>
              <a:rPr lang="en-US" sz="1600" dirty="0">
                <a:solidFill>
                  <a:schemeClr val="tx2"/>
                </a:solidFill>
                <a:highlight>
                  <a:srgbClr val="FFFFFF"/>
                </a:highlight>
                <a:latin typeface="Calibri" panose="020F0502020204030204" pitchFamily="34" charset="0"/>
                <a:ea typeface="Calibri" panose="020F0502020204030204" pitchFamily="34" charset="0"/>
                <a:cs typeface="Calibri" panose="020F0502020204030204" pitchFamily="34" charset="0"/>
                <a:sym typeface="Corbel"/>
              </a:rPr>
              <a:t> </a:t>
            </a:r>
            <a:r>
              <a:rPr lang="en-US" sz="1600" b="0" dirty="0">
                <a:solidFill>
                  <a:schemeClr val="tx2"/>
                </a:solidFill>
                <a:highlight>
                  <a:srgbClr val="FFFFFF"/>
                </a:highlight>
                <a:latin typeface="Calibri" panose="020F0502020204030204" pitchFamily="34" charset="0"/>
                <a:ea typeface="Calibri" panose="020F0502020204030204" pitchFamily="34" charset="0"/>
                <a:cs typeface="Calibri" panose="020F0502020204030204" pitchFamily="34" charset="0"/>
                <a:sym typeface="Corbel"/>
              </a:rPr>
              <a:t>in: (</a:t>
            </a:r>
            <a:r>
              <a:rPr lang="en-US" sz="1600" b="0" dirty="0">
                <a:solidFill>
                  <a:schemeClr val="tx2"/>
                </a:solidFill>
                <a:highlight>
                  <a:srgbClr val="FFFFFF"/>
                </a:highlight>
                <a:latin typeface="Calibri" panose="020F0502020204030204" pitchFamily="34" charset="0"/>
                <a:ea typeface="Calibri" panose="020F0502020204030204" pitchFamily="34" charset="0"/>
                <a:cs typeface="Calibri" panose="020F0502020204030204" pitchFamily="34" charset="0"/>
              </a:rPr>
              <a:t>1) </a:t>
            </a:r>
            <a:r>
              <a:rPr lang="en-US" sz="1600" b="0" u="sng" dirty="0">
                <a:solidFill>
                  <a:schemeClr val="tx2"/>
                </a:solidFill>
                <a:highlight>
                  <a:srgbClr val="FFFFFF"/>
                </a:highlight>
                <a:latin typeface="Calibri" panose="020F0502020204030204" pitchFamily="34" charset="0"/>
                <a:ea typeface="Calibri" panose="020F0502020204030204" pitchFamily="34" charset="0"/>
                <a:cs typeface="Calibri" panose="020F0502020204030204" pitchFamily="34" charset="0"/>
                <a:sym typeface="Corbel"/>
              </a:rPr>
              <a:t>aims*</a:t>
            </a:r>
            <a:r>
              <a:rPr lang="en-US" sz="1600" b="0" dirty="0">
                <a:solidFill>
                  <a:schemeClr val="tx2"/>
                </a:solidFill>
                <a:highlight>
                  <a:srgbClr val="FFFFFF"/>
                </a:highlight>
                <a:latin typeface="Calibri" panose="020F0502020204030204" pitchFamily="34" charset="0"/>
                <a:ea typeface="Calibri" panose="020F0502020204030204" pitchFamily="34" charset="0"/>
                <a:cs typeface="Calibri" panose="020F0502020204030204" pitchFamily="34" charset="0"/>
                <a:sym typeface="Corbel"/>
              </a:rPr>
              <a:t> of UG programs; (2) </a:t>
            </a:r>
            <a:r>
              <a:rPr lang="en-US" sz="1600" b="0" u="sng" dirty="0">
                <a:solidFill>
                  <a:schemeClr val="tx2"/>
                </a:solidFill>
                <a:highlight>
                  <a:srgbClr val="FFFFFF"/>
                </a:highlight>
                <a:latin typeface="Calibri" panose="020F0502020204030204" pitchFamily="34" charset="0"/>
                <a:ea typeface="Calibri" panose="020F0502020204030204" pitchFamily="34" charset="0"/>
                <a:cs typeface="Calibri" panose="020F0502020204030204" pitchFamily="34" charset="0"/>
                <a:sym typeface="Corbel"/>
              </a:rPr>
              <a:t>%</a:t>
            </a:r>
            <a:r>
              <a:rPr lang="en-US" sz="1600" b="0" dirty="0">
                <a:solidFill>
                  <a:schemeClr val="tx2"/>
                </a:solidFill>
                <a:highlight>
                  <a:srgbClr val="FFFFFF"/>
                </a:highlight>
                <a:latin typeface="Calibri" panose="020F0502020204030204" pitchFamily="34" charset="0"/>
                <a:ea typeface="Calibri" panose="020F0502020204030204" pitchFamily="34" charset="0"/>
                <a:cs typeface="Calibri" panose="020F0502020204030204" pitchFamily="34" charset="0"/>
                <a:sym typeface="Corbel"/>
              </a:rPr>
              <a:t> who become psychologists; (3) existence of national psychology-specifi</a:t>
            </a:r>
            <a:r>
              <a:rPr lang="en-US" sz="1600" b="0" dirty="0">
                <a:solidFill>
                  <a:schemeClr val="tx2"/>
                </a:solidFill>
                <a:highlight>
                  <a:srgbClr val="FFFFFF"/>
                </a:highlight>
                <a:latin typeface="Calibri" panose="020F0502020204030204" pitchFamily="34" charset="0"/>
                <a:ea typeface="Calibri" panose="020F0502020204030204" pitchFamily="34" charset="0"/>
                <a:cs typeface="Calibri" panose="020F0502020204030204" pitchFamily="34" charset="0"/>
              </a:rPr>
              <a:t>c </a:t>
            </a:r>
            <a:r>
              <a:rPr lang="en-US" sz="1600" b="0" u="sng" dirty="0">
                <a:solidFill>
                  <a:schemeClr val="tx2"/>
                </a:solidFill>
                <a:highlight>
                  <a:srgbClr val="FFFFFF"/>
                </a:highlight>
                <a:latin typeface="Calibri" panose="020F0502020204030204" pitchFamily="34" charset="0"/>
                <a:ea typeface="Calibri" panose="020F0502020204030204" pitchFamily="34" charset="0"/>
                <a:cs typeface="Calibri" panose="020F0502020204030204" pitchFamily="34" charset="0"/>
                <a:sym typeface="Corbel"/>
              </a:rPr>
              <a:t>regulation;</a:t>
            </a:r>
            <a:r>
              <a:rPr lang="en-US" sz="1600" b="0" dirty="0">
                <a:solidFill>
                  <a:schemeClr val="tx2"/>
                </a:solidFill>
                <a:highlight>
                  <a:srgbClr val="FFFFFF"/>
                </a:highlight>
                <a:latin typeface="Calibri" panose="020F0502020204030204" pitchFamily="34" charset="0"/>
                <a:ea typeface="Calibri" panose="020F0502020204030204" pitchFamily="34" charset="0"/>
                <a:cs typeface="Calibri" panose="020F0502020204030204" pitchFamily="34" charset="0"/>
                <a:sym typeface="Corbel"/>
              </a:rPr>
              <a:t> (4) national needs/contexts.</a:t>
            </a:r>
            <a:endParaRPr lang="en-US" sz="1600" b="0" i="0" dirty="0">
              <a:solidFill>
                <a:schemeClr val="tx2"/>
              </a:solidFill>
              <a:latin typeface="Calibri" panose="020F0502020204030204" pitchFamily="34" charset="0"/>
              <a:ea typeface="Calibri" panose="020F0502020204030204" pitchFamily="34" charset="0"/>
              <a:cs typeface="Calibri" panose="020F0502020204030204" pitchFamily="34" charset="0"/>
            </a:endParaRPr>
          </a:p>
          <a:p>
            <a:endParaRPr lang="en-GB" dirty="0"/>
          </a:p>
        </p:txBody>
      </p:sp>
      <p:sp>
        <p:nvSpPr>
          <p:cNvPr id="5" name="TextBox 4">
            <a:extLst>
              <a:ext uri="{FF2B5EF4-FFF2-40B4-BE49-F238E27FC236}">
                <a16:creationId xmlns:a16="http://schemas.microsoft.com/office/drawing/2014/main" id="{6D4C4C5A-823E-37EF-F0F4-E7C876E893AE}"/>
              </a:ext>
            </a:extLst>
          </p:cNvPr>
          <p:cNvSpPr txBox="1"/>
          <p:nvPr/>
        </p:nvSpPr>
        <p:spPr>
          <a:xfrm>
            <a:off x="269357" y="4671237"/>
            <a:ext cx="4621619" cy="307777"/>
          </a:xfrm>
          <a:prstGeom prst="rect">
            <a:avLst/>
          </a:prstGeom>
          <a:noFill/>
        </p:spPr>
        <p:txBody>
          <a:bodyPr wrap="square" rtlCol="0">
            <a:spAutoFit/>
          </a:bodyPr>
          <a:lstStyle/>
          <a:p>
            <a:r>
              <a:rPr lang="en-GB" dirty="0">
                <a:hlinkClick r:id="rId2"/>
              </a:rPr>
              <a:t>Cranney, Dunn, Hulme, Nolan, Morris, &amp; Norris (2022)</a:t>
            </a:r>
            <a:endParaRPr lang="en-GB" dirty="0"/>
          </a:p>
        </p:txBody>
      </p:sp>
    </p:spTree>
    <p:extLst>
      <p:ext uri="{BB962C8B-B14F-4D97-AF65-F5344CB8AC3E}">
        <p14:creationId xmlns:p14="http://schemas.microsoft.com/office/powerpoint/2010/main" val="26062774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33"/>
        <p:cNvGrpSpPr/>
        <p:nvPr/>
      </p:nvGrpSpPr>
      <p:grpSpPr>
        <a:xfrm>
          <a:off x="0" y="0"/>
          <a:ext cx="0" cy="0"/>
          <a:chOff x="0" y="0"/>
          <a:chExt cx="0" cy="0"/>
        </a:xfrm>
      </p:grpSpPr>
      <p:sp>
        <p:nvSpPr>
          <p:cNvPr id="234" name="Google Shape;234;p77"/>
          <p:cNvSpPr txBox="1">
            <a:spLocks noGrp="1"/>
          </p:cNvSpPr>
          <p:nvPr>
            <p:ph type="title"/>
          </p:nvPr>
        </p:nvSpPr>
        <p:spPr>
          <a:xfrm>
            <a:off x="1144988" y="0"/>
            <a:ext cx="7999012" cy="684000"/>
          </a:xfrm>
          <a:prstGeom prst="rect">
            <a:avLst/>
          </a:prstGeom>
          <a:solidFill>
            <a:srgbClr val="008FB4"/>
          </a:solidFill>
          <a:ln>
            <a:noFill/>
          </a:ln>
        </p:spPr>
        <p:txBody>
          <a:bodyPr spcFirstLastPara="1" wrap="square" lIns="92075" tIns="18000" rIns="92075" bIns="18000" anchor="ctr" anchorCtr="0">
            <a:normAutofit/>
          </a:bodyPr>
          <a:lstStyle/>
          <a:p>
            <a:pPr marL="0" lvl="0" indent="0" algn="l" rtl="0">
              <a:spcBef>
                <a:spcPts val="0"/>
              </a:spcBef>
              <a:spcAft>
                <a:spcPts val="0"/>
              </a:spcAft>
              <a:buNone/>
            </a:pPr>
            <a:r>
              <a:rPr lang="en-US"/>
              <a:t>International </a:t>
            </a:r>
            <a:r>
              <a:rPr lang="en-US" i="1"/>
              <a:t>Collaboration</a:t>
            </a:r>
            <a:r>
              <a:rPr lang="en-US"/>
              <a:t> on UG Psychology Outcomes</a:t>
            </a:r>
            <a:endParaRPr/>
          </a:p>
        </p:txBody>
      </p:sp>
      <p:sp>
        <p:nvSpPr>
          <p:cNvPr id="235" name="Google Shape;235;p77"/>
          <p:cNvSpPr txBox="1">
            <a:spLocks noGrp="1"/>
          </p:cNvSpPr>
          <p:nvPr>
            <p:ph type="body" idx="1"/>
          </p:nvPr>
        </p:nvSpPr>
        <p:spPr>
          <a:xfrm>
            <a:off x="315105" y="929412"/>
            <a:ext cx="8253454" cy="3679691"/>
          </a:xfrm>
          <a:prstGeom prst="rect">
            <a:avLst/>
          </a:prstGeom>
          <a:noFill/>
          <a:ln>
            <a:noFill/>
          </a:ln>
        </p:spPr>
        <p:txBody>
          <a:bodyPr spcFirstLastPara="1" wrap="square" lIns="91425" tIns="45700" rIns="91425" bIns="45700" anchor="t" anchorCtr="0">
            <a:normAutofit/>
          </a:bodyPr>
          <a:lstStyle/>
          <a:p>
            <a:pPr marL="114300" lvl="0" indent="0" algn="l" rtl="0">
              <a:lnSpc>
                <a:spcPct val="107000"/>
              </a:lnSpc>
              <a:spcBef>
                <a:spcPts val="600"/>
              </a:spcBef>
              <a:spcAft>
                <a:spcPts val="0"/>
              </a:spcAft>
              <a:buSzPts val="1800"/>
              <a:buNone/>
            </a:pPr>
            <a:r>
              <a:rPr lang="en-US" sz="2400" b="1" dirty="0"/>
              <a:t>Aims</a:t>
            </a:r>
            <a:r>
              <a:rPr lang="en-US" sz="2400" dirty="0"/>
              <a:t>: </a:t>
            </a:r>
            <a:endParaRPr sz="2400" dirty="0"/>
          </a:p>
          <a:p>
            <a:pPr marL="796925" lvl="0" indent="-457200" algn="l" rtl="0">
              <a:lnSpc>
                <a:spcPct val="107000"/>
              </a:lnSpc>
              <a:spcBef>
                <a:spcPts val="600"/>
              </a:spcBef>
              <a:spcAft>
                <a:spcPts val="0"/>
              </a:spcAft>
              <a:buClr>
                <a:schemeClr val="dk1"/>
              </a:buClr>
              <a:buSzPts val="1800"/>
              <a:buFont typeface="Corbel"/>
              <a:buAutoNum type="alphaLcPeriod"/>
            </a:pPr>
            <a:r>
              <a:rPr lang="en-US" sz="2400" b="0" dirty="0">
                <a:latin typeface="Calibri" panose="020F0502020204030204" pitchFamily="34" charset="0"/>
                <a:ea typeface="Calibri" panose="020F0502020204030204" pitchFamily="34" charset="0"/>
                <a:cs typeface="Calibri" panose="020F0502020204030204" pitchFamily="34" charset="0"/>
              </a:rPr>
              <a:t>collaboratively create an international </a:t>
            </a:r>
            <a:r>
              <a:rPr lang="en-US" sz="2400" i="1" dirty="0">
                <a:latin typeface="Calibri" panose="020F0502020204030204" pitchFamily="34" charset="0"/>
                <a:ea typeface="Calibri" panose="020F0502020204030204" pitchFamily="34" charset="0"/>
                <a:cs typeface="Calibri" panose="020F0502020204030204" pitchFamily="34" charset="0"/>
              </a:rPr>
              <a:t>foundational psychology competence model </a:t>
            </a:r>
            <a:r>
              <a:rPr lang="en-US" sz="2400" b="0" dirty="0">
                <a:latin typeface="Calibri" panose="020F0502020204030204" pitchFamily="34" charset="0"/>
                <a:ea typeface="Calibri" panose="020F0502020204030204" pitchFamily="34" charset="0"/>
                <a:cs typeface="Calibri" panose="020F0502020204030204" pitchFamily="34" charset="0"/>
              </a:rPr>
              <a:t>for UG level</a:t>
            </a:r>
            <a:endParaRPr sz="2400" b="0" dirty="0">
              <a:latin typeface="Calibri" panose="020F0502020204030204" pitchFamily="34" charset="0"/>
              <a:ea typeface="Calibri" panose="020F0502020204030204" pitchFamily="34" charset="0"/>
              <a:cs typeface="Calibri" panose="020F0502020204030204" pitchFamily="34" charset="0"/>
            </a:endParaRPr>
          </a:p>
          <a:p>
            <a:pPr marL="796925" lvl="0" indent="-457200" algn="l" rtl="0">
              <a:lnSpc>
                <a:spcPct val="107000"/>
              </a:lnSpc>
              <a:spcBef>
                <a:spcPts val="1200"/>
              </a:spcBef>
              <a:spcAft>
                <a:spcPts val="0"/>
              </a:spcAft>
              <a:buClr>
                <a:schemeClr val="dk1"/>
              </a:buClr>
              <a:buSzPts val="1800"/>
              <a:buFont typeface="Corbel"/>
              <a:buAutoNum type="alphaLcPeriod"/>
            </a:pPr>
            <a:r>
              <a:rPr lang="en-US" sz="2400" b="0" dirty="0">
                <a:latin typeface="Calibri" panose="020F0502020204030204" pitchFamily="34" charset="0"/>
                <a:ea typeface="Calibri" panose="020F0502020204030204" pitchFamily="34" charset="0"/>
                <a:cs typeface="Calibri" panose="020F0502020204030204" pitchFamily="34" charset="0"/>
              </a:rPr>
              <a:t>encourage/support adaptation to local/national contexts</a:t>
            </a:r>
            <a:r>
              <a:rPr lang="en-US" sz="2400" b="0" i="1" dirty="0">
                <a:latin typeface="Calibri" panose="020F0502020204030204" pitchFamily="34" charset="0"/>
                <a:ea typeface="Calibri" panose="020F0502020204030204" pitchFamily="34" charset="0"/>
                <a:cs typeface="Calibri" panose="020F0502020204030204" pitchFamily="34" charset="0"/>
              </a:rPr>
              <a:t>: </a:t>
            </a:r>
            <a:r>
              <a:rPr lang="en-US" sz="2400" b="0" i="1" u="sng" dirty="0">
                <a:latin typeface="Calibri" panose="020F0502020204030204" pitchFamily="34" charset="0"/>
                <a:ea typeface="Calibri" panose="020F0502020204030204" pitchFamily="34" charset="0"/>
                <a:cs typeface="Calibri" panose="020F0502020204030204" pitchFamily="34" charset="0"/>
              </a:rPr>
              <a:t>Guidance</a:t>
            </a:r>
            <a:r>
              <a:rPr lang="en-US" sz="2400" b="0" i="1" dirty="0">
                <a:latin typeface="Calibri" panose="020F0502020204030204" pitchFamily="34" charset="0"/>
                <a:ea typeface="Calibri" panose="020F0502020204030204" pitchFamily="34" charset="0"/>
                <a:cs typeface="Calibri" panose="020F0502020204030204" pitchFamily="34" charset="0"/>
              </a:rPr>
              <a:t> only</a:t>
            </a:r>
            <a:endParaRPr sz="2400" b="0" i="1" dirty="0">
              <a:latin typeface="Calibri" panose="020F0502020204030204" pitchFamily="34" charset="0"/>
              <a:ea typeface="Calibri" panose="020F0502020204030204" pitchFamily="34" charset="0"/>
              <a:cs typeface="Calibri" panose="020F0502020204030204" pitchFamily="34" charset="0"/>
            </a:endParaRPr>
          </a:p>
          <a:p>
            <a:pPr marL="796925" lvl="0" indent="-457200" algn="l" rtl="0">
              <a:lnSpc>
                <a:spcPct val="107000"/>
              </a:lnSpc>
              <a:spcBef>
                <a:spcPts val="1200"/>
              </a:spcBef>
              <a:spcAft>
                <a:spcPts val="0"/>
              </a:spcAft>
              <a:buClr>
                <a:schemeClr val="dk1"/>
              </a:buClr>
              <a:buSzPts val="1800"/>
              <a:buFont typeface="Corbel"/>
              <a:buAutoNum type="alphaLcPeriod"/>
            </a:pPr>
            <a:r>
              <a:rPr lang="en-US" sz="2400" b="0" dirty="0">
                <a:latin typeface="Calibri" panose="020F0502020204030204" pitchFamily="34" charset="0"/>
                <a:ea typeface="Calibri" panose="020F0502020204030204" pitchFamily="34" charset="0"/>
                <a:cs typeface="Calibri" panose="020F0502020204030204" pitchFamily="34" charset="0"/>
              </a:rPr>
              <a:t>seek support for Model from international &amp; national psychology </a:t>
            </a:r>
            <a:r>
              <a:rPr lang="en-US" sz="2400" b="0" dirty="0" err="1">
                <a:latin typeface="Calibri" panose="020F0502020204030204" pitchFamily="34" charset="0"/>
                <a:ea typeface="Calibri" panose="020F0502020204030204" pitchFamily="34" charset="0"/>
                <a:cs typeface="Calibri" panose="020F0502020204030204" pitchFamily="34" charset="0"/>
              </a:rPr>
              <a:t>organisations</a:t>
            </a:r>
            <a:r>
              <a:rPr lang="en-US" sz="2400" b="0" dirty="0">
                <a:latin typeface="Calibri" panose="020F0502020204030204" pitchFamily="34" charset="0"/>
                <a:ea typeface="Calibri" panose="020F0502020204030204" pitchFamily="34" charset="0"/>
                <a:cs typeface="Calibri" panose="020F0502020204030204" pitchFamily="34" charset="0"/>
              </a:rPr>
              <a:t> and education leaders.</a:t>
            </a:r>
            <a:endParaRPr sz="2400" b="0" dirty="0">
              <a:latin typeface="Calibri" panose="020F0502020204030204" pitchFamily="34" charset="0"/>
              <a:ea typeface="Calibri" panose="020F0502020204030204" pitchFamily="34" charset="0"/>
              <a:cs typeface="Calibri" panose="020F0502020204030204" pitchFamily="34" charset="0"/>
            </a:endParaRPr>
          </a:p>
          <a:p>
            <a:pPr marL="114300" lvl="0" indent="0" algn="l" rtl="0">
              <a:lnSpc>
                <a:spcPct val="107000"/>
              </a:lnSpc>
              <a:spcBef>
                <a:spcPts val="1200"/>
              </a:spcBef>
              <a:spcAft>
                <a:spcPts val="0"/>
              </a:spcAft>
              <a:buSzPts val="1800"/>
              <a:buNone/>
            </a:pPr>
            <a:endParaRPr dirty="0"/>
          </a:p>
          <a:p>
            <a:pPr marL="114300" lvl="0" indent="0" algn="l" rtl="0">
              <a:lnSpc>
                <a:spcPct val="107000"/>
              </a:lnSpc>
              <a:spcBef>
                <a:spcPts val="600"/>
              </a:spcBef>
              <a:spcAft>
                <a:spcPts val="0"/>
              </a:spcAft>
              <a:buSzPts val="1800"/>
              <a:buNone/>
            </a:pPr>
            <a:endParaRPr dirty="0"/>
          </a:p>
          <a:p>
            <a:pPr marL="457200" lvl="0" indent="-228600" algn="l" rtl="0">
              <a:lnSpc>
                <a:spcPct val="107000"/>
              </a:lnSpc>
              <a:spcBef>
                <a:spcPts val="600"/>
              </a:spcBef>
              <a:spcAft>
                <a:spcPts val="0"/>
              </a:spcAft>
              <a:buSzPts val="1800"/>
              <a:buNone/>
            </a:pPr>
            <a:endParaRPr dirty="0"/>
          </a:p>
          <a:p>
            <a:pPr marL="457200" lvl="0" indent="-228600" algn="l" rtl="0">
              <a:lnSpc>
                <a:spcPct val="107000"/>
              </a:lnSpc>
              <a:spcBef>
                <a:spcPts val="600"/>
              </a:spcBef>
              <a:spcAft>
                <a:spcPts val="0"/>
              </a:spcAft>
              <a:buSzPts val="1800"/>
              <a:buNone/>
            </a:pPr>
            <a:endParaRPr dirty="0"/>
          </a:p>
          <a:p>
            <a:pPr marL="457200" lvl="0" indent="-228600" algn="l" rtl="0">
              <a:lnSpc>
                <a:spcPct val="107000"/>
              </a:lnSpc>
              <a:spcBef>
                <a:spcPts val="600"/>
              </a:spcBef>
              <a:spcAft>
                <a:spcPts val="0"/>
              </a:spcAft>
              <a:buSzPts val="1800"/>
              <a:buNone/>
            </a:pPr>
            <a:endParaRPr dirty="0"/>
          </a:p>
          <a:p>
            <a:pPr marL="457200" lvl="0" indent="-342900" algn="l" rtl="0">
              <a:lnSpc>
                <a:spcPct val="115000"/>
              </a:lnSpc>
              <a:spcBef>
                <a:spcPts val="600"/>
              </a:spcBef>
              <a:spcAft>
                <a:spcPts val="0"/>
              </a:spcAft>
              <a:buSzPts val="1800"/>
              <a:buNone/>
            </a:pPr>
            <a:endParaRPr dirty="0"/>
          </a:p>
          <a:p>
            <a:pPr marL="457200" lvl="0" indent="-342900" algn="l" rtl="0">
              <a:lnSpc>
                <a:spcPct val="115000"/>
              </a:lnSpc>
              <a:spcBef>
                <a:spcPts val="0"/>
              </a:spcBef>
              <a:spcAft>
                <a:spcPts val="0"/>
              </a:spcAft>
              <a:buSzPts val="1800"/>
              <a:buNone/>
            </a:pPr>
            <a:endParaRPr dirty="0"/>
          </a:p>
          <a:p>
            <a:pPr marL="457200" lvl="0" indent="-342900" algn="l" rtl="0">
              <a:lnSpc>
                <a:spcPct val="115000"/>
              </a:lnSpc>
              <a:spcBef>
                <a:spcPts val="0"/>
              </a:spcBef>
              <a:spcAft>
                <a:spcPts val="0"/>
              </a:spcAft>
              <a:buSzPts val="1800"/>
              <a:buNone/>
            </a:pPr>
            <a:endParaRPr dirty="0"/>
          </a:p>
          <a:p>
            <a:pPr marL="457200" lvl="0" indent="-342900" algn="l" rtl="0">
              <a:lnSpc>
                <a:spcPct val="115000"/>
              </a:lnSpc>
              <a:spcBef>
                <a:spcPts val="0"/>
              </a:spcBef>
              <a:spcAft>
                <a:spcPts val="0"/>
              </a:spcAft>
              <a:buSzPts val="1800"/>
              <a:buNone/>
            </a:pPr>
            <a:endParaRPr dirty="0"/>
          </a:p>
          <a:p>
            <a:pPr marL="457200" lvl="0" indent="-228600" algn="l" rtl="0">
              <a:lnSpc>
                <a:spcPct val="107000"/>
              </a:lnSpc>
              <a:spcBef>
                <a:spcPts val="0"/>
              </a:spcBef>
              <a:spcAft>
                <a:spcPts val="0"/>
              </a:spcAft>
              <a:buSzPts val="1800"/>
              <a:buNone/>
            </a:pPr>
            <a:endParaRPr dirty="0"/>
          </a:p>
          <a:p>
            <a:pPr marL="257175" lvl="0" indent="-142875" algn="l" rtl="0">
              <a:lnSpc>
                <a:spcPct val="115000"/>
              </a:lnSpc>
              <a:spcBef>
                <a:spcPts val="600"/>
              </a:spcBef>
              <a:spcAft>
                <a:spcPts val="0"/>
              </a:spcAft>
              <a:buSzPts val="1800"/>
              <a:buFont typeface="Noto Sans Symbols"/>
              <a:buNone/>
            </a:pPr>
            <a:endParaRPr sz="135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2" name="Titel 1"/>
          <p:cNvSpPr>
            <a:spLocks noGrp="1"/>
          </p:cNvSpPr>
          <p:nvPr>
            <p:ph type="title"/>
          </p:nvPr>
        </p:nvSpPr>
        <p:spPr/>
        <p:txBody>
          <a:bodyPr/>
          <a:lstStyle/>
          <a:p>
            <a:r>
              <a:rPr lang="en-US" dirty="0"/>
              <a:t>Foundational psychology competences</a:t>
            </a:r>
            <a:endParaRPr lang="de-DE" dirty="0"/>
          </a:p>
        </p:txBody>
      </p:sp>
      <p:sp>
        <p:nvSpPr>
          <p:cNvPr id="6" name="Google Shape;178;p25">
            <a:extLst>
              <a:ext uri="{FF2B5EF4-FFF2-40B4-BE49-F238E27FC236}">
                <a16:creationId xmlns:a16="http://schemas.microsoft.com/office/drawing/2014/main" id="{2D86DF18-1C64-B2C2-CE40-ED140D3F0EE3}"/>
              </a:ext>
            </a:extLst>
          </p:cNvPr>
          <p:cNvSpPr txBox="1">
            <a:spLocks noGrp="1"/>
          </p:cNvSpPr>
          <p:nvPr>
            <p:ph type="body" idx="1"/>
          </p:nvPr>
        </p:nvSpPr>
        <p:spPr>
          <a:xfrm>
            <a:off x="302508" y="1060692"/>
            <a:ext cx="8453565" cy="3841317"/>
          </a:xfrm>
          <a:prstGeom prst="rect">
            <a:avLst/>
          </a:prstGeom>
          <a:noFill/>
          <a:ln>
            <a:noFill/>
          </a:ln>
        </p:spPr>
        <p:txBody>
          <a:bodyPr spcFirstLastPara="1" wrap="square" lIns="91425" tIns="45700" rIns="91425" bIns="45700" anchor="t" anchorCtr="0">
            <a:noAutofit/>
          </a:bodyPr>
          <a:lstStyle/>
          <a:p>
            <a:pPr marL="114300" lvl="0" indent="0" algn="l" rtl="0">
              <a:lnSpc>
                <a:spcPct val="107000"/>
              </a:lnSpc>
              <a:spcBef>
                <a:spcPts val="600"/>
              </a:spcBef>
              <a:spcAft>
                <a:spcPts val="0"/>
              </a:spcAft>
              <a:buSzPts val="2162"/>
              <a:buNone/>
            </a:pPr>
            <a:r>
              <a:rPr lang="en-US" dirty="0">
                <a:solidFill>
                  <a:srgbClr val="0070C0"/>
                </a:solidFill>
              </a:rPr>
              <a:t>Foundational psychology competence:</a:t>
            </a:r>
            <a:r>
              <a:rPr lang="en-US" b="0" dirty="0">
                <a:solidFill>
                  <a:srgbClr val="0070C0"/>
                </a:solidFill>
              </a:rPr>
              <a:t> </a:t>
            </a:r>
          </a:p>
          <a:p>
            <a:pPr marL="114300" lvl="0" indent="0" algn="l" rtl="0">
              <a:lnSpc>
                <a:spcPct val="107000"/>
              </a:lnSpc>
              <a:spcBef>
                <a:spcPts val="600"/>
              </a:spcBef>
              <a:spcAft>
                <a:spcPts val="0"/>
              </a:spcAft>
              <a:buSzPts val="2162"/>
              <a:buNone/>
            </a:pPr>
            <a:r>
              <a:rPr lang="en-US" b="0" dirty="0">
                <a:solidFill>
                  <a:srgbClr val="002060"/>
                </a:solidFill>
                <a:latin typeface="Calibri" panose="020F0502020204030204" pitchFamily="34" charset="0"/>
                <a:ea typeface="Calibri" panose="020F0502020204030204" pitchFamily="34" charset="0"/>
                <a:cs typeface="Calibri" panose="020F0502020204030204" pitchFamily="34" charset="0"/>
              </a:rPr>
              <a:t>“A specific </a:t>
            </a:r>
            <a:r>
              <a:rPr lang="en-US" b="0" dirty="0" err="1">
                <a:solidFill>
                  <a:srgbClr val="002060"/>
                </a:solidFill>
                <a:latin typeface="Calibri" panose="020F0502020204030204" pitchFamily="34" charset="0"/>
                <a:ea typeface="Calibri" panose="020F0502020204030204" pitchFamily="34" charset="0"/>
                <a:cs typeface="Calibri" panose="020F0502020204030204" pitchFamily="34" charset="0"/>
              </a:rPr>
              <a:t>behaviour</a:t>
            </a:r>
            <a:r>
              <a:rPr lang="en-US" b="0" dirty="0">
                <a:solidFill>
                  <a:srgbClr val="002060"/>
                </a:solidFill>
                <a:latin typeface="Calibri" panose="020F0502020204030204" pitchFamily="34" charset="0"/>
                <a:ea typeface="Calibri" panose="020F0502020204030204" pitchFamily="34" charset="0"/>
                <a:cs typeface="Calibri" panose="020F0502020204030204" pitchFamily="34" charset="0"/>
              </a:rPr>
              <a:t> or set of </a:t>
            </a:r>
            <a:r>
              <a:rPr lang="en-US" b="0" dirty="0" err="1">
                <a:solidFill>
                  <a:srgbClr val="002060"/>
                </a:solidFill>
                <a:latin typeface="Calibri" panose="020F0502020204030204" pitchFamily="34" charset="0"/>
                <a:ea typeface="Calibri" panose="020F0502020204030204" pitchFamily="34" charset="0"/>
                <a:cs typeface="Calibri" panose="020F0502020204030204" pitchFamily="34" charset="0"/>
              </a:rPr>
              <a:t>behaviours</a:t>
            </a:r>
            <a:r>
              <a:rPr lang="en-US" b="0" dirty="0">
                <a:solidFill>
                  <a:srgbClr val="002060"/>
                </a:solidFill>
                <a:latin typeface="Calibri" panose="020F0502020204030204" pitchFamily="34" charset="0"/>
                <a:ea typeface="Calibri" panose="020F0502020204030204" pitchFamily="34" charset="0"/>
                <a:cs typeface="Calibri" panose="020F0502020204030204" pitchFamily="34" charset="0"/>
              </a:rPr>
              <a:t> performed to a standard, within personal, work or community contexts; these </a:t>
            </a:r>
            <a:r>
              <a:rPr lang="en-US" b="0" dirty="0" err="1">
                <a:solidFill>
                  <a:srgbClr val="002060"/>
                </a:solidFill>
                <a:latin typeface="Calibri" panose="020F0502020204030204" pitchFamily="34" charset="0"/>
                <a:ea typeface="Calibri" panose="020F0502020204030204" pitchFamily="34" charset="0"/>
                <a:cs typeface="Calibri" panose="020F0502020204030204" pitchFamily="34" charset="0"/>
              </a:rPr>
              <a:t>behaviours</a:t>
            </a:r>
            <a:r>
              <a:rPr lang="en-US" b="0" dirty="0">
                <a:solidFill>
                  <a:srgbClr val="002060"/>
                </a:solidFill>
                <a:latin typeface="Calibri" panose="020F0502020204030204" pitchFamily="34" charset="0"/>
                <a:ea typeface="Calibri" panose="020F0502020204030204" pitchFamily="34" charset="0"/>
                <a:cs typeface="Calibri" panose="020F0502020204030204" pitchFamily="34" charset="0"/>
              </a:rPr>
              <a:t> are underpinned by practical and theoretical knowledge, cognitive skills, attitudes and values. A foundational level of competence indicates that graduates will have broad and coherent knowledge and skills that can be further developed as professional psychology competences in advanced UG or graduate programs.” </a:t>
            </a:r>
          </a:p>
          <a:p>
            <a:pPr marL="114300" indent="0">
              <a:lnSpc>
                <a:spcPct val="107000"/>
              </a:lnSpc>
              <a:spcBef>
                <a:spcPts val="600"/>
              </a:spcBef>
              <a:buSzPts val="2162"/>
              <a:buNone/>
            </a:pPr>
            <a:r>
              <a:rPr lang="en-US" sz="1600" b="0" dirty="0">
                <a:solidFill>
                  <a:srgbClr val="002060"/>
                </a:solidFill>
              </a:rPr>
              <a:t>(Nolan et al., in prep; </a:t>
            </a:r>
            <a:r>
              <a:rPr lang="en-US" sz="1600" b="0" u="none" strike="noStrike" dirty="0">
                <a:solidFill>
                  <a:srgbClr val="002060"/>
                </a:solidFill>
                <a:effectLst/>
                <a:latin typeface="Corbel" panose="020B0503020204020204" pitchFamily="34" charset="0"/>
              </a:rPr>
              <a:t>osf.io/6y38x/</a:t>
            </a:r>
            <a:r>
              <a:rPr lang="en-US" sz="1600" b="0" dirty="0">
                <a:solidFill>
                  <a:srgbClr val="002060"/>
                </a:solidFill>
              </a:rPr>
              <a:t>)</a:t>
            </a:r>
            <a:endParaRPr sz="1600" b="0" dirty="0">
              <a:solidFill>
                <a:srgbClr val="002060"/>
              </a:solidFill>
            </a:endParaRPr>
          </a:p>
          <a:p>
            <a:pPr marL="114300" lvl="0" indent="0" algn="l" rtl="0">
              <a:lnSpc>
                <a:spcPct val="107000"/>
              </a:lnSpc>
              <a:spcBef>
                <a:spcPts val="600"/>
              </a:spcBef>
              <a:spcAft>
                <a:spcPts val="0"/>
              </a:spcAft>
              <a:buSzPts val="2162"/>
              <a:buNone/>
            </a:pPr>
            <a:endParaRPr sz="1400" dirty="0">
              <a:solidFill>
                <a:srgbClr val="00B050"/>
              </a:solidFill>
            </a:endParaRPr>
          </a:p>
          <a:p>
            <a:pPr marL="114300" lvl="0" indent="0" algn="l" rtl="0">
              <a:lnSpc>
                <a:spcPct val="107000"/>
              </a:lnSpc>
              <a:spcBef>
                <a:spcPts val="600"/>
              </a:spcBef>
              <a:spcAft>
                <a:spcPts val="0"/>
              </a:spcAft>
              <a:buSzPts val="1946"/>
              <a:buNone/>
            </a:pPr>
            <a:endParaRPr sz="1800" dirty="0"/>
          </a:p>
          <a:p>
            <a:pPr marL="114300" lvl="0" indent="0" algn="l" rtl="0">
              <a:lnSpc>
                <a:spcPct val="107000"/>
              </a:lnSpc>
              <a:spcBef>
                <a:spcPts val="600"/>
              </a:spcBef>
              <a:spcAft>
                <a:spcPts val="0"/>
              </a:spcAft>
              <a:buSzPts val="1946"/>
              <a:buNone/>
            </a:pPr>
            <a:endParaRPr sz="1800" dirty="0"/>
          </a:p>
          <a:p>
            <a:pPr marL="114300" lvl="0" indent="0" algn="l" rtl="0">
              <a:lnSpc>
                <a:spcPct val="107000"/>
              </a:lnSpc>
              <a:spcBef>
                <a:spcPts val="600"/>
              </a:spcBef>
              <a:spcAft>
                <a:spcPts val="0"/>
              </a:spcAft>
              <a:buSzPts val="1946"/>
              <a:buNone/>
            </a:pPr>
            <a:endParaRPr sz="1800" dirty="0"/>
          </a:p>
          <a:p>
            <a:pPr marL="114300" lvl="0" indent="0" algn="l" rtl="0">
              <a:lnSpc>
                <a:spcPct val="107000"/>
              </a:lnSpc>
              <a:spcBef>
                <a:spcPts val="600"/>
              </a:spcBef>
              <a:spcAft>
                <a:spcPts val="0"/>
              </a:spcAft>
              <a:buSzPts val="1946"/>
              <a:buNone/>
            </a:pPr>
            <a:endParaRPr sz="1800" dirty="0"/>
          </a:p>
          <a:p>
            <a:pPr marL="114300" lvl="0" indent="0" algn="l" rtl="0">
              <a:lnSpc>
                <a:spcPct val="107000"/>
              </a:lnSpc>
              <a:spcBef>
                <a:spcPts val="600"/>
              </a:spcBef>
              <a:spcAft>
                <a:spcPts val="0"/>
              </a:spcAft>
              <a:buSzPts val="1946"/>
              <a:buNone/>
            </a:pPr>
            <a:endParaRPr sz="1800" dirty="0"/>
          </a:p>
          <a:p>
            <a:pPr marL="457200" lvl="0" indent="-228600" algn="l" rtl="0">
              <a:lnSpc>
                <a:spcPct val="107000"/>
              </a:lnSpc>
              <a:spcBef>
                <a:spcPts val="600"/>
              </a:spcBef>
              <a:spcAft>
                <a:spcPts val="0"/>
              </a:spcAft>
              <a:buSzPts val="1946"/>
              <a:buNone/>
            </a:pPr>
            <a:endParaRPr sz="1800" dirty="0"/>
          </a:p>
          <a:p>
            <a:pPr marL="457200" lvl="0" indent="-228600" algn="l" rtl="0">
              <a:lnSpc>
                <a:spcPct val="107000"/>
              </a:lnSpc>
              <a:spcBef>
                <a:spcPts val="600"/>
              </a:spcBef>
              <a:spcAft>
                <a:spcPts val="0"/>
              </a:spcAft>
              <a:buSzPts val="1946"/>
              <a:buNone/>
            </a:pPr>
            <a:endParaRPr sz="1800" dirty="0"/>
          </a:p>
          <a:p>
            <a:pPr marL="457200" lvl="0" indent="-228600" algn="l" rtl="0">
              <a:lnSpc>
                <a:spcPct val="107000"/>
              </a:lnSpc>
              <a:spcBef>
                <a:spcPts val="600"/>
              </a:spcBef>
              <a:spcAft>
                <a:spcPts val="0"/>
              </a:spcAft>
              <a:buSzPts val="1946"/>
              <a:buNone/>
            </a:pPr>
            <a:endParaRPr sz="1800" dirty="0"/>
          </a:p>
          <a:p>
            <a:pPr marL="457200" lvl="0" indent="-342900" algn="l" rtl="0">
              <a:lnSpc>
                <a:spcPct val="115000"/>
              </a:lnSpc>
              <a:spcBef>
                <a:spcPts val="600"/>
              </a:spcBef>
              <a:spcAft>
                <a:spcPts val="0"/>
              </a:spcAft>
              <a:buSzPts val="1946"/>
              <a:buNone/>
            </a:pPr>
            <a:endParaRPr sz="1800" dirty="0"/>
          </a:p>
          <a:p>
            <a:pPr marL="457200" lvl="0" indent="-342900" algn="l" rtl="0">
              <a:lnSpc>
                <a:spcPct val="115000"/>
              </a:lnSpc>
              <a:spcBef>
                <a:spcPts val="0"/>
              </a:spcBef>
              <a:spcAft>
                <a:spcPts val="0"/>
              </a:spcAft>
              <a:buSzPts val="1946"/>
              <a:buNone/>
            </a:pPr>
            <a:endParaRPr sz="1800" dirty="0"/>
          </a:p>
          <a:p>
            <a:pPr marL="457200" lvl="0" indent="-342900" algn="l" rtl="0">
              <a:lnSpc>
                <a:spcPct val="115000"/>
              </a:lnSpc>
              <a:spcBef>
                <a:spcPts val="0"/>
              </a:spcBef>
              <a:spcAft>
                <a:spcPts val="0"/>
              </a:spcAft>
              <a:buSzPts val="1946"/>
              <a:buNone/>
            </a:pPr>
            <a:endParaRPr sz="1800" dirty="0"/>
          </a:p>
          <a:p>
            <a:pPr marL="457200" lvl="0" indent="-342900" algn="l" rtl="0">
              <a:lnSpc>
                <a:spcPct val="115000"/>
              </a:lnSpc>
              <a:spcBef>
                <a:spcPts val="0"/>
              </a:spcBef>
              <a:spcAft>
                <a:spcPts val="0"/>
              </a:spcAft>
              <a:buSzPts val="1946"/>
              <a:buNone/>
            </a:pPr>
            <a:endParaRPr sz="1800" dirty="0"/>
          </a:p>
          <a:p>
            <a:pPr marL="457200" lvl="0" indent="-228600" algn="l" rtl="0">
              <a:lnSpc>
                <a:spcPct val="107000"/>
              </a:lnSpc>
              <a:spcBef>
                <a:spcPts val="0"/>
              </a:spcBef>
              <a:spcAft>
                <a:spcPts val="0"/>
              </a:spcAft>
              <a:buSzPts val="1946"/>
              <a:buNone/>
            </a:pPr>
            <a:endParaRPr sz="1800" dirty="0"/>
          </a:p>
          <a:p>
            <a:pPr marL="257175" lvl="0" indent="-142875" algn="l" rtl="0">
              <a:lnSpc>
                <a:spcPct val="115000"/>
              </a:lnSpc>
              <a:spcBef>
                <a:spcPts val="600"/>
              </a:spcBef>
              <a:spcAft>
                <a:spcPts val="0"/>
              </a:spcAft>
              <a:buSzPts val="1946"/>
              <a:buFont typeface="Noto Sans Symbols"/>
              <a:buNone/>
            </a:pPr>
            <a:endParaRPr sz="1100" dirty="0"/>
          </a:p>
        </p:txBody>
      </p:sp>
    </p:spTree>
  </p:cSld>
  <p:clrMapOvr>
    <a:masterClrMapping/>
  </p:clrMapOvr>
  <mc:AlternateContent xmlns:mc="http://schemas.openxmlformats.org/markup-compatibility/2006" xmlns:p14="http://schemas.microsoft.com/office/powerpoint/2010/main">
    <mc:Choice Requires="p14">
      <p:transition spd="slow" p14:dur="2000" advTm="62096"/>
    </mc:Choice>
    <mc:Fallback xmlns="">
      <p:transition spd="slow" advTm="62096"/>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47"/>
        <p:cNvGrpSpPr/>
        <p:nvPr/>
      </p:nvGrpSpPr>
      <p:grpSpPr>
        <a:xfrm>
          <a:off x="0" y="0"/>
          <a:ext cx="0" cy="0"/>
          <a:chOff x="0" y="0"/>
          <a:chExt cx="0" cy="0"/>
        </a:xfrm>
      </p:grpSpPr>
      <p:sp>
        <p:nvSpPr>
          <p:cNvPr id="248" name="Google Shape;248;p79"/>
          <p:cNvSpPr txBox="1">
            <a:spLocks noGrp="1"/>
          </p:cNvSpPr>
          <p:nvPr>
            <p:ph type="title"/>
          </p:nvPr>
        </p:nvSpPr>
        <p:spPr>
          <a:xfrm>
            <a:off x="1144988" y="0"/>
            <a:ext cx="7999012" cy="684000"/>
          </a:xfrm>
          <a:prstGeom prst="rect">
            <a:avLst/>
          </a:prstGeom>
          <a:solidFill>
            <a:srgbClr val="008FB4"/>
          </a:solidFill>
          <a:ln>
            <a:noFill/>
          </a:ln>
        </p:spPr>
        <p:txBody>
          <a:bodyPr spcFirstLastPara="1" wrap="square" lIns="92075" tIns="18000" rIns="92075" bIns="18000" anchor="ctr" anchorCtr="0">
            <a:noAutofit/>
          </a:bodyPr>
          <a:lstStyle/>
          <a:p>
            <a:pPr marL="0" lvl="0" indent="0" algn="l" rtl="0">
              <a:spcBef>
                <a:spcPts val="0"/>
              </a:spcBef>
              <a:spcAft>
                <a:spcPts val="0"/>
              </a:spcAft>
              <a:buNone/>
            </a:pPr>
            <a:r>
              <a:rPr lang="en-US" dirty="0"/>
              <a:t>Method: Structures/Processes</a:t>
            </a:r>
            <a:endParaRPr dirty="0"/>
          </a:p>
        </p:txBody>
      </p:sp>
      <p:sp>
        <p:nvSpPr>
          <p:cNvPr id="249" name="Google Shape;249;p79"/>
          <p:cNvSpPr txBox="1">
            <a:spLocks noGrp="1"/>
          </p:cNvSpPr>
          <p:nvPr>
            <p:ph type="body" idx="1"/>
          </p:nvPr>
        </p:nvSpPr>
        <p:spPr>
          <a:xfrm>
            <a:off x="556181" y="826936"/>
            <a:ext cx="8333295" cy="4131563"/>
          </a:xfrm>
          <a:prstGeom prst="rect">
            <a:avLst/>
          </a:prstGeom>
          <a:noFill/>
          <a:ln>
            <a:noFill/>
          </a:ln>
        </p:spPr>
        <p:txBody>
          <a:bodyPr spcFirstLastPara="1" wrap="square" lIns="91425" tIns="45700" rIns="91425" bIns="45700" anchor="t" anchorCtr="0">
            <a:normAutofit fontScale="92500" lnSpcReduction="20000"/>
          </a:bodyPr>
          <a:lstStyle/>
          <a:p>
            <a:pPr marL="457200" lvl="0" indent="-342900" algn="l" rtl="0">
              <a:lnSpc>
                <a:spcPct val="110000"/>
              </a:lnSpc>
              <a:spcBef>
                <a:spcPts val="0"/>
              </a:spcBef>
              <a:spcAft>
                <a:spcPts val="0"/>
              </a:spcAft>
              <a:buClr>
                <a:schemeClr val="dk1"/>
              </a:buClr>
              <a:buSzPts val="1800"/>
              <a:buChar char="▪"/>
            </a:pPr>
            <a:r>
              <a:rPr lang="en-US" sz="2400" dirty="0">
                <a:latin typeface="Calibri" panose="020F0502020204030204" pitchFamily="34" charset="0"/>
                <a:ea typeface="Calibri" panose="020F0502020204030204" pitchFamily="34" charset="0"/>
                <a:cs typeface="Calibri" panose="020F0502020204030204" pitchFamily="34" charset="0"/>
              </a:rPr>
              <a:t>ICUPO</a:t>
            </a:r>
            <a:r>
              <a:rPr lang="en-US" sz="2400" b="0" dirty="0">
                <a:latin typeface="Calibri" panose="020F0502020204030204" pitchFamily="34" charset="0"/>
                <a:ea typeface="Calibri" panose="020F0502020204030204" pitchFamily="34" charset="0"/>
                <a:cs typeface="Calibri" panose="020F0502020204030204" pitchFamily="34" charset="0"/>
              </a:rPr>
              <a:t>  Committee – 17 members, 13 countries</a:t>
            </a:r>
          </a:p>
          <a:p>
            <a:pPr marL="457200" lvl="0" indent="-342900" algn="l" rtl="0">
              <a:lnSpc>
                <a:spcPct val="110000"/>
              </a:lnSpc>
              <a:spcBef>
                <a:spcPts val="0"/>
              </a:spcBef>
              <a:spcAft>
                <a:spcPts val="0"/>
              </a:spcAft>
              <a:buClr>
                <a:schemeClr val="dk1"/>
              </a:buClr>
              <a:buSzPts val="1800"/>
              <a:buChar char="▪"/>
            </a:pPr>
            <a:r>
              <a:rPr lang="en-US" sz="2400" b="0" dirty="0">
                <a:latin typeface="Calibri" panose="020F0502020204030204" pitchFamily="34" charset="0"/>
                <a:ea typeface="Calibri" panose="020F0502020204030204" pitchFamily="34" charset="0"/>
                <a:cs typeface="Calibri" panose="020F0502020204030204" pitchFamily="34" charset="0"/>
              </a:rPr>
              <a:t>‘monthly’ ICUPO meetings (Oct 2022-&gt;); 4 x working groups+</a:t>
            </a:r>
            <a:endParaRPr sz="2400" b="0" dirty="0">
              <a:latin typeface="Calibri" panose="020F0502020204030204" pitchFamily="34" charset="0"/>
              <a:ea typeface="Calibri" panose="020F0502020204030204" pitchFamily="34" charset="0"/>
              <a:cs typeface="Calibri" panose="020F0502020204030204" pitchFamily="34" charset="0"/>
            </a:endParaRPr>
          </a:p>
          <a:p>
            <a:pPr marL="457200" lvl="0" indent="-342900" algn="l" rtl="0">
              <a:lnSpc>
                <a:spcPct val="110000"/>
              </a:lnSpc>
              <a:spcBef>
                <a:spcPts val="600"/>
              </a:spcBef>
              <a:spcAft>
                <a:spcPts val="0"/>
              </a:spcAft>
              <a:buClr>
                <a:schemeClr val="dk1"/>
              </a:buClr>
              <a:buSzPts val="1800"/>
              <a:buChar char="▪"/>
            </a:pPr>
            <a:r>
              <a:rPr lang="en-US" sz="2400" dirty="0">
                <a:latin typeface="Calibri" panose="020F0502020204030204" pitchFamily="34" charset="0"/>
                <a:ea typeface="Calibri" panose="020F0502020204030204" pitchFamily="34" charset="0"/>
                <a:cs typeface="Calibri" panose="020F0502020204030204" pitchFamily="34" charset="0"/>
              </a:rPr>
              <a:t>IRGUPO</a:t>
            </a:r>
            <a:r>
              <a:rPr lang="en-US" sz="2400" b="0" dirty="0">
                <a:latin typeface="Calibri" panose="020F0502020204030204" pitchFamily="34" charset="0"/>
                <a:ea typeface="Calibri" panose="020F0502020204030204" pitchFamily="34" charset="0"/>
                <a:cs typeface="Calibri" panose="020F0502020204030204" pitchFamily="34" charset="0"/>
              </a:rPr>
              <a:t>  – reference/advisory group – 101 members, 39 countries</a:t>
            </a:r>
            <a:endParaRPr dirty="0">
              <a:latin typeface="Calibri" panose="020F0502020204030204" pitchFamily="34" charset="0"/>
              <a:ea typeface="Calibri" panose="020F0502020204030204" pitchFamily="34" charset="0"/>
              <a:cs typeface="Calibri" panose="020F0502020204030204" pitchFamily="34" charset="0"/>
            </a:endParaRPr>
          </a:p>
          <a:p>
            <a:pPr marL="457200" lvl="0" indent="-342900" algn="l" rtl="0">
              <a:lnSpc>
                <a:spcPct val="110000"/>
              </a:lnSpc>
              <a:spcBef>
                <a:spcPts val="600"/>
              </a:spcBef>
              <a:spcAft>
                <a:spcPts val="0"/>
              </a:spcAft>
              <a:buClr>
                <a:schemeClr val="dk1"/>
              </a:buClr>
              <a:buSzPts val="1800"/>
              <a:buChar char="▪"/>
            </a:pPr>
            <a:r>
              <a:rPr lang="en-US" sz="2400" b="0" dirty="0">
                <a:solidFill>
                  <a:schemeClr val="dk1"/>
                </a:solidFill>
                <a:latin typeface="Calibri" panose="020F0502020204030204" pitchFamily="34" charset="0"/>
                <a:ea typeface="Calibri" panose="020F0502020204030204" pitchFamily="34" charset="0"/>
                <a:cs typeface="Calibri" panose="020F0502020204030204" pitchFamily="34" charset="0"/>
              </a:rPr>
              <a:t>Overall: 118 members from 41</a:t>
            </a:r>
            <a:r>
              <a:rPr lang="en-US" sz="2400" b="0" dirty="0">
                <a:latin typeface="Calibri" panose="020F0502020204030204" pitchFamily="34" charset="0"/>
                <a:ea typeface="Calibri" panose="020F0502020204030204" pitchFamily="34" charset="0"/>
                <a:cs typeface="Calibri" panose="020F0502020204030204" pitchFamily="34" charset="0"/>
              </a:rPr>
              <a:t> countries </a:t>
            </a:r>
          </a:p>
          <a:p>
            <a:pPr marL="457200" lvl="0" indent="-342900" algn="l" rtl="0">
              <a:lnSpc>
                <a:spcPct val="110000"/>
              </a:lnSpc>
              <a:spcBef>
                <a:spcPts val="600"/>
              </a:spcBef>
              <a:spcAft>
                <a:spcPts val="0"/>
              </a:spcAft>
              <a:buClr>
                <a:schemeClr val="dk1"/>
              </a:buClr>
              <a:buSzPts val="1800"/>
              <a:buChar char="▪"/>
            </a:pPr>
            <a:r>
              <a:rPr lang="en-US" sz="2400" b="0" dirty="0">
                <a:latin typeface="Calibri" panose="020F0502020204030204" pitchFamily="34" charset="0"/>
                <a:ea typeface="Calibri" panose="020F0502020204030204" pitchFamily="34" charset="0"/>
                <a:cs typeface="Calibri" panose="020F0502020204030204" pitchFamily="34" charset="0"/>
              </a:rPr>
              <a:t>multiple inclusivity &amp; communication strategies</a:t>
            </a:r>
          </a:p>
          <a:p>
            <a:pPr marL="457200" lvl="0" indent="-342900" algn="l" rtl="0">
              <a:lnSpc>
                <a:spcPct val="110000"/>
              </a:lnSpc>
              <a:spcBef>
                <a:spcPts val="600"/>
              </a:spcBef>
              <a:spcAft>
                <a:spcPts val="0"/>
              </a:spcAft>
              <a:buClr>
                <a:schemeClr val="dk1"/>
              </a:buClr>
              <a:buSzPts val="1800"/>
              <a:buChar char="▪"/>
            </a:pPr>
            <a:r>
              <a:rPr lang="en-US" sz="2400" b="0" dirty="0">
                <a:latin typeface="Calibri" panose="020F0502020204030204" pitchFamily="34" charset="0"/>
                <a:ea typeface="Calibri" panose="020F0502020204030204" pitchFamily="34" charset="0"/>
                <a:cs typeface="Calibri" panose="020F0502020204030204" pitchFamily="34" charset="0"/>
              </a:rPr>
              <a:t>4 x structured consultations with IRGUPO</a:t>
            </a:r>
          </a:p>
          <a:p>
            <a:pPr marL="457200" lvl="0" indent="-342900" algn="l" rtl="0">
              <a:lnSpc>
                <a:spcPct val="110000"/>
              </a:lnSpc>
              <a:spcBef>
                <a:spcPts val="600"/>
              </a:spcBef>
              <a:spcAft>
                <a:spcPts val="0"/>
              </a:spcAft>
              <a:buClr>
                <a:schemeClr val="dk1"/>
              </a:buClr>
              <a:buSzPts val="1800"/>
              <a:buChar char="▪"/>
            </a:pPr>
            <a:r>
              <a:rPr lang="en-US" sz="2400" b="0" dirty="0">
                <a:latin typeface="Calibri" panose="020F0502020204030204" pitchFamily="34" charset="0"/>
                <a:ea typeface="Calibri" panose="020F0502020204030204" pitchFamily="34" charset="0"/>
                <a:cs typeface="Calibri" panose="020F0502020204030204" pitchFamily="34" charset="0"/>
              </a:rPr>
              <a:t>several revisions of model since June 2023</a:t>
            </a:r>
          </a:p>
          <a:p>
            <a:pPr marL="457200" lvl="0" indent="-342900" algn="l" rtl="0">
              <a:lnSpc>
                <a:spcPct val="110000"/>
              </a:lnSpc>
              <a:spcBef>
                <a:spcPts val="600"/>
              </a:spcBef>
              <a:spcAft>
                <a:spcPts val="0"/>
              </a:spcAft>
              <a:buClr>
                <a:schemeClr val="dk1"/>
              </a:buClr>
              <a:buSzPts val="1800"/>
              <a:buChar char="▪"/>
            </a:pPr>
            <a:r>
              <a:rPr lang="en-US" sz="2400" b="0" dirty="0">
                <a:latin typeface="Calibri" panose="020F0502020204030204" pitchFamily="34" charset="0"/>
                <a:ea typeface="Calibri" panose="020F0502020204030204" pitchFamily="34" charset="0"/>
                <a:cs typeface="Calibri" panose="020F0502020204030204" pitchFamily="34" charset="0"/>
              </a:rPr>
              <a:t>general approach: </a:t>
            </a:r>
            <a:r>
              <a:rPr lang="en-US" sz="2400" b="0" i="1" dirty="0">
                <a:latin typeface="Calibri" panose="020F0502020204030204" pitchFamily="34" charset="0"/>
                <a:ea typeface="Calibri" panose="020F0502020204030204" pitchFamily="34" charset="0"/>
                <a:cs typeface="Calibri" panose="020F0502020204030204" pitchFamily="34" charset="0"/>
              </a:rPr>
              <a:t>Consensus seeking +</a:t>
            </a:r>
            <a:r>
              <a:rPr lang="en-US" sz="2400" b="0" dirty="0">
                <a:latin typeface="Calibri" panose="020F0502020204030204" pitchFamily="34" charset="0"/>
                <a:ea typeface="Calibri" panose="020F0502020204030204" pitchFamily="34" charset="0"/>
                <a:cs typeface="Calibri" panose="020F0502020204030204" pitchFamily="34" charset="0"/>
              </a:rPr>
              <a:t> </a:t>
            </a:r>
            <a:r>
              <a:rPr lang="en-US" sz="2400" b="0" i="1" dirty="0">
                <a:latin typeface="Calibri" panose="020F0502020204030204" pitchFamily="34" charset="0"/>
                <a:ea typeface="Calibri" panose="020F0502020204030204" pitchFamily="34" charset="0"/>
                <a:cs typeface="Calibri" panose="020F0502020204030204" pitchFamily="34" charset="0"/>
              </a:rPr>
              <a:t>iterative stakeholder consultation </a:t>
            </a:r>
            <a:endParaRPr lang="en-US" sz="2400" b="0" dirty="0">
              <a:latin typeface="Calibri" panose="020F0502020204030204" pitchFamily="34" charset="0"/>
              <a:ea typeface="Calibri" panose="020F0502020204030204" pitchFamily="34" charset="0"/>
              <a:cs typeface="Calibri" panose="020F0502020204030204" pitchFamily="34" charset="0"/>
            </a:endParaRPr>
          </a:p>
          <a:p>
            <a:pPr marL="457200" lvl="0" indent="-342900" algn="l" rtl="0">
              <a:lnSpc>
                <a:spcPct val="110000"/>
              </a:lnSpc>
              <a:spcBef>
                <a:spcPts val="600"/>
              </a:spcBef>
              <a:spcAft>
                <a:spcPts val="0"/>
              </a:spcAft>
              <a:buClr>
                <a:schemeClr val="dk1"/>
              </a:buClr>
              <a:buSzPts val="1800"/>
              <a:buChar char="▪"/>
            </a:pPr>
            <a:endParaRPr sz="2400" b="0" dirty="0"/>
          </a:p>
          <a:p>
            <a:pPr marL="0" indent="0">
              <a:lnSpc>
                <a:spcPct val="115000"/>
              </a:lnSpc>
              <a:spcBef>
                <a:spcPts val="1200"/>
              </a:spcBef>
              <a:buSzPts val="1800"/>
              <a:buNone/>
            </a:pPr>
            <a:r>
              <a:rPr lang="en-US" b="0" dirty="0">
                <a:solidFill>
                  <a:srgbClr val="002060"/>
                </a:solidFill>
              </a:rPr>
              <a:t>For more detail, see </a:t>
            </a:r>
            <a:r>
              <a:rPr lang="en-US" sz="2000" b="0" i="0" u="none" strike="noStrike" dirty="0">
                <a:solidFill>
                  <a:srgbClr val="000000"/>
                </a:solidFill>
                <a:effectLst/>
                <a:latin typeface="Corbel" panose="020B0503020204020204" pitchFamily="34" charset="0"/>
              </a:rPr>
              <a:t>osf.io/6y38x/</a:t>
            </a:r>
            <a:endParaRPr lang="en-US" dirty="0"/>
          </a:p>
          <a:p>
            <a:pPr marL="0" lvl="0" indent="0" algn="l" rtl="0">
              <a:lnSpc>
                <a:spcPct val="115000"/>
              </a:lnSpc>
              <a:spcBef>
                <a:spcPts val="1200"/>
              </a:spcBef>
              <a:spcAft>
                <a:spcPts val="0"/>
              </a:spcAft>
              <a:buSzPts val="1800"/>
              <a:buNone/>
            </a:pPr>
            <a:endParaRPr sz="1800" b="0" dirty="0"/>
          </a:p>
          <a:p>
            <a:pPr marL="114300" lvl="0" indent="0" algn="l" rtl="0">
              <a:lnSpc>
                <a:spcPct val="107000"/>
              </a:lnSpc>
              <a:spcBef>
                <a:spcPts val="0"/>
              </a:spcBef>
              <a:spcAft>
                <a:spcPts val="0"/>
              </a:spcAft>
              <a:buSzPts val="1800"/>
              <a:buNone/>
            </a:pPr>
            <a:endParaRPr dirty="0"/>
          </a:p>
          <a:p>
            <a:pPr marL="114300" lvl="0" indent="0" algn="l" rtl="0">
              <a:lnSpc>
                <a:spcPct val="107000"/>
              </a:lnSpc>
              <a:spcBef>
                <a:spcPts val="600"/>
              </a:spcBef>
              <a:spcAft>
                <a:spcPts val="0"/>
              </a:spcAft>
              <a:buSzPts val="1800"/>
              <a:buNone/>
            </a:pPr>
            <a:endParaRPr dirty="0"/>
          </a:p>
          <a:p>
            <a:pPr marL="114300" lvl="0" indent="0" algn="l" rtl="0">
              <a:lnSpc>
                <a:spcPct val="107000"/>
              </a:lnSpc>
              <a:spcBef>
                <a:spcPts val="600"/>
              </a:spcBef>
              <a:spcAft>
                <a:spcPts val="0"/>
              </a:spcAft>
              <a:buSzPts val="1800"/>
              <a:buNone/>
            </a:pPr>
            <a:endParaRPr dirty="0"/>
          </a:p>
          <a:p>
            <a:pPr marL="114300" lvl="0" indent="0" algn="l" rtl="0">
              <a:lnSpc>
                <a:spcPct val="107000"/>
              </a:lnSpc>
              <a:spcBef>
                <a:spcPts val="600"/>
              </a:spcBef>
              <a:spcAft>
                <a:spcPts val="0"/>
              </a:spcAft>
              <a:buSzPts val="1800"/>
              <a:buNone/>
            </a:pPr>
            <a:endParaRPr dirty="0"/>
          </a:p>
          <a:p>
            <a:pPr marL="114300" lvl="0" indent="0" algn="l" rtl="0">
              <a:lnSpc>
                <a:spcPct val="107000"/>
              </a:lnSpc>
              <a:spcBef>
                <a:spcPts val="600"/>
              </a:spcBef>
              <a:spcAft>
                <a:spcPts val="0"/>
              </a:spcAft>
              <a:buSzPts val="1800"/>
              <a:buNone/>
            </a:pPr>
            <a:endParaRPr dirty="0"/>
          </a:p>
          <a:p>
            <a:pPr marL="457200" lvl="0" indent="-228600" algn="l" rtl="0">
              <a:lnSpc>
                <a:spcPct val="107000"/>
              </a:lnSpc>
              <a:spcBef>
                <a:spcPts val="600"/>
              </a:spcBef>
              <a:spcAft>
                <a:spcPts val="0"/>
              </a:spcAft>
              <a:buSzPts val="1800"/>
              <a:buNone/>
            </a:pPr>
            <a:endParaRPr dirty="0"/>
          </a:p>
          <a:p>
            <a:pPr marL="457200" lvl="0" indent="-228600" algn="l" rtl="0">
              <a:lnSpc>
                <a:spcPct val="107000"/>
              </a:lnSpc>
              <a:spcBef>
                <a:spcPts val="600"/>
              </a:spcBef>
              <a:spcAft>
                <a:spcPts val="0"/>
              </a:spcAft>
              <a:buSzPts val="1800"/>
              <a:buNone/>
            </a:pPr>
            <a:endParaRPr dirty="0"/>
          </a:p>
          <a:p>
            <a:pPr marL="457200" lvl="0" indent="-228600" algn="l" rtl="0">
              <a:lnSpc>
                <a:spcPct val="107000"/>
              </a:lnSpc>
              <a:spcBef>
                <a:spcPts val="600"/>
              </a:spcBef>
              <a:spcAft>
                <a:spcPts val="0"/>
              </a:spcAft>
              <a:buSzPts val="1800"/>
              <a:buNone/>
            </a:pPr>
            <a:endParaRPr dirty="0"/>
          </a:p>
          <a:p>
            <a:pPr marL="457200" lvl="0" indent="-342900" algn="l" rtl="0">
              <a:lnSpc>
                <a:spcPct val="115000"/>
              </a:lnSpc>
              <a:spcBef>
                <a:spcPts val="600"/>
              </a:spcBef>
              <a:spcAft>
                <a:spcPts val="0"/>
              </a:spcAft>
              <a:buSzPts val="1800"/>
              <a:buNone/>
            </a:pPr>
            <a:endParaRPr dirty="0"/>
          </a:p>
          <a:p>
            <a:pPr marL="457200" lvl="0" indent="-342900" algn="l" rtl="0">
              <a:lnSpc>
                <a:spcPct val="115000"/>
              </a:lnSpc>
              <a:spcBef>
                <a:spcPts val="0"/>
              </a:spcBef>
              <a:spcAft>
                <a:spcPts val="0"/>
              </a:spcAft>
              <a:buSzPts val="1800"/>
              <a:buNone/>
            </a:pPr>
            <a:endParaRPr dirty="0"/>
          </a:p>
          <a:p>
            <a:pPr marL="457200" lvl="0" indent="-342900" algn="l" rtl="0">
              <a:lnSpc>
                <a:spcPct val="115000"/>
              </a:lnSpc>
              <a:spcBef>
                <a:spcPts val="0"/>
              </a:spcBef>
              <a:spcAft>
                <a:spcPts val="0"/>
              </a:spcAft>
              <a:buSzPts val="1800"/>
              <a:buNone/>
            </a:pPr>
            <a:endParaRPr dirty="0"/>
          </a:p>
          <a:p>
            <a:pPr marL="457200" lvl="0" indent="-342900" algn="l" rtl="0">
              <a:lnSpc>
                <a:spcPct val="115000"/>
              </a:lnSpc>
              <a:spcBef>
                <a:spcPts val="0"/>
              </a:spcBef>
              <a:spcAft>
                <a:spcPts val="0"/>
              </a:spcAft>
              <a:buSzPts val="1800"/>
              <a:buNone/>
            </a:pPr>
            <a:endParaRPr dirty="0"/>
          </a:p>
          <a:p>
            <a:pPr marL="457200" lvl="0" indent="-228600" algn="l" rtl="0">
              <a:lnSpc>
                <a:spcPct val="107000"/>
              </a:lnSpc>
              <a:spcBef>
                <a:spcPts val="0"/>
              </a:spcBef>
              <a:spcAft>
                <a:spcPts val="0"/>
              </a:spcAft>
              <a:buSzPts val="1800"/>
              <a:buNone/>
            </a:pPr>
            <a:endParaRPr dirty="0"/>
          </a:p>
          <a:p>
            <a:pPr marL="257175" lvl="0" indent="-142875" algn="l" rtl="0">
              <a:lnSpc>
                <a:spcPct val="115000"/>
              </a:lnSpc>
              <a:spcBef>
                <a:spcPts val="600"/>
              </a:spcBef>
              <a:spcAft>
                <a:spcPts val="0"/>
              </a:spcAft>
              <a:buSzPts val="1800"/>
              <a:buFont typeface="Noto Sans Symbols"/>
              <a:buNone/>
            </a:pPr>
            <a:endParaRPr sz="135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2" name="Google Shape;172;p55"/>
          <p:cNvSpPr txBox="1">
            <a:spLocks noGrp="1"/>
          </p:cNvSpPr>
          <p:nvPr>
            <p:ph idx="1"/>
          </p:nvPr>
        </p:nvSpPr>
        <p:spPr>
          <a:xfrm>
            <a:off x="280947" y="826936"/>
            <a:ext cx="6369235" cy="4084500"/>
          </a:xfrm>
          <a:prstGeom prst="rect">
            <a:avLst/>
          </a:prstGeom>
          <a:noFill/>
          <a:ln>
            <a:noFill/>
          </a:ln>
        </p:spPr>
        <p:txBody>
          <a:bodyPr spcFirstLastPara="1" wrap="square" lIns="91425" tIns="45700" rIns="91425" bIns="45700" anchor="t" anchorCtr="0">
            <a:normAutofit lnSpcReduction="10000"/>
          </a:bodyPr>
          <a:lstStyle/>
          <a:p>
            <a:pPr marL="80010" indent="0" rtl="0">
              <a:spcBef>
                <a:spcPts val="0"/>
              </a:spcBef>
              <a:spcAft>
                <a:spcPts val="0"/>
              </a:spcAft>
              <a:buNone/>
            </a:pPr>
            <a:r>
              <a:rPr lang="en-US"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Nolan et al. </a:t>
            </a:r>
            <a:r>
              <a:rPr lang="en-US" sz="16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(in prep; preprint at osf.io/6y38x/) </a:t>
            </a:r>
          </a:p>
          <a:p>
            <a:pPr>
              <a:spcBef>
                <a:spcPts val="0"/>
              </a:spcBef>
            </a:pPr>
            <a:r>
              <a:rPr lang="en-US" dirty="0">
                <a:solidFill>
                  <a:srgbClr val="0070C0"/>
                </a:solidFill>
                <a:latin typeface="Calibri" panose="020F0502020204030204" pitchFamily="34" charset="0"/>
                <a:ea typeface="Calibri" panose="020F0502020204030204" pitchFamily="34" charset="0"/>
                <a:cs typeface="Calibri" panose="020F0502020204030204" pitchFamily="34" charset="0"/>
              </a:rPr>
              <a:t>Psychological Literacy </a:t>
            </a:r>
            <a:r>
              <a:rPr lang="en-US" b="0" dirty="0">
                <a:solidFill>
                  <a:srgbClr val="000000"/>
                </a:solidFill>
                <a:latin typeface="Calibri" panose="020F0502020204030204" pitchFamily="34" charset="0"/>
                <a:ea typeface="Calibri" panose="020F0502020204030204" pitchFamily="34" charset="0"/>
                <a:cs typeface="Calibri" panose="020F0502020204030204" pitchFamily="34" charset="0"/>
              </a:rPr>
              <a:t>is  </a:t>
            </a:r>
            <a:r>
              <a:rPr lang="en-US"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r>
              <a:rPr lang="en-US" b="0" u="none" strike="noStrike"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the intentional application of psychological knowledge, skills and values to achieve personal, work and community (local to global) goals. The </a:t>
            </a:r>
            <a:r>
              <a:rPr lang="en-US" u="none" strike="noStrike"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integration</a:t>
            </a:r>
            <a:r>
              <a:rPr lang="en-US" b="0" u="none" strike="noStrike"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 and </a:t>
            </a:r>
            <a:r>
              <a:rPr lang="en-US" u="none" strike="noStrike"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application</a:t>
            </a:r>
            <a:r>
              <a:rPr lang="en-US" b="0" u="none" strike="noStrike"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 of foundational psychology competences within an [undergraduate] program should lead to psychologically literate graduates</a:t>
            </a:r>
            <a:r>
              <a:rPr lang="en-US"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(p.14)</a:t>
            </a:r>
            <a:endParaRPr lang="en-US" sz="1200" b="0" u="none" strike="noStrike"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marL="80010" indent="0" rtl="0">
              <a:spcBef>
                <a:spcPts val="0"/>
              </a:spcBef>
              <a:spcAft>
                <a:spcPts val="0"/>
              </a:spcAft>
              <a:buNone/>
            </a:pPr>
            <a:endParaRPr lang="en-US" b="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marL="80010" indent="0" rtl="0">
              <a:spcBef>
                <a:spcPts val="0"/>
              </a:spcBef>
              <a:spcAft>
                <a:spcPts val="0"/>
              </a:spcAft>
              <a:buNone/>
            </a:pPr>
            <a:r>
              <a:rPr lang="en-US" b="0" dirty="0">
                <a:solidFill>
                  <a:srgbClr val="000000"/>
                </a:solidFill>
                <a:latin typeface="Calibri" panose="020F0502020204030204" pitchFamily="34" charset="0"/>
                <a:ea typeface="Calibri" panose="020F0502020204030204" pitchFamily="34" charset="0"/>
                <a:cs typeface="Calibri" panose="020F0502020204030204" pitchFamily="34" charset="0"/>
              </a:rPr>
              <a:t>Cranney et al. (2012.p.iii): </a:t>
            </a:r>
          </a:p>
          <a:p>
            <a:pPr>
              <a:spcBef>
                <a:spcPts val="0"/>
              </a:spcBef>
            </a:pPr>
            <a:r>
              <a:rPr lang="en-US" dirty="0">
                <a:solidFill>
                  <a:srgbClr val="0070C0"/>
                </a:solidFill>
                <a:latin typeface="Calibri" panose="020F0502020204030204" pitchFamily="34" charset="0"/>
                <a:ea typeface="Calibri" panose="020F0502020204030204" pitchFamily="34" charset="0"/>
                <a:cs typeface="Calibri" panose="020F0502020204030204" pitchFamily="34" charset="0"/>
              </a:rPr>
              <a:t>Global citizenship</a:t>
            </a:r>
            <a:r>
              <a:rPr lang="en-US" b="0" dirty="0">
                <a:solidFill>
                  <a:srgbClr val="000000"/>
                </a:solidFill>
                <a:latin typeface="Calibri" panose="020F0502020204030204" pitchFamily="34" charset="0"/>
                <a:ea typeface="Calibri" panose="020F0502020204030204" pitchFamily="34" charset="0"/>
                <a:cs typeface="Calibri" panose="020F0502020204030204" pitchFamily="34" charset="0"/>
              </a:rPr>
              <a:t> (</a:t>
            </a:r>
            <a:r>
              <a:rPr lang="en-US" dirty="0">
                <a:solidFill>
                  <a:srgbClr val="0070C0"/>
                </a:solidFill>
                <a:latin typeface="Calibri" panose="020F0502020204030204" pitchFamily="34" charset="0"/>
                <a:ea typeface="Calibri" panose="020F0502020204030204" pitchFamily="34" charset="0"/>
                <a:cs typeface="Calibri" panose="020F0502020204030204" pitchFamily="34" charset="0"/>
              </a:rPr>
              <a:t>GC</a:t>
            </a:r>
            <a:r>
              <a:rPr lang="en-US" b="0" dirty="0">
                <a:solidFill>
                  <a:srgbClr val="000000"/>
                </a:solidFill>
                <a:latin typeface="Calibri" panose="020F0502020204030204" pitchFamily="34" charset="0"/>
                <a:ea typeface="Calibri" panose="020F0502020204030204" pitchFamily="34" charset="0"/>
                <a:cs typeface="Calibri" panose="020F0502020204030204" pitchFamily="34" charset="0"/>
              </a:rPr>
              <a:t>) is</a:t>
            </a:r>
          </a:p>
          <a:p>
            <a:pPr marL="80010" indent="0" rtl="0">
              <a:spcBef>
                <a:spcPts val="0"/>
              </a:spcBef>
              <a:spcAft>
                <a:spcPts val="0"/>
              </a:spcAft>
              <a:buNone/>
            </a:pPr>
            <a:r>
              <a:rPr lang="en-US"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r>
              <a:rPr lang="en-US" b="0" u="none" strike="noStrike"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the understanding of global interrelatedness, and the capacity to live, work and contribute positively as a member of global communities</a:t>
            </a:r>
            <a:r>
              <a:rPr lang="en-US"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endParaRPr sz="1350" dirty="0">
              <a:latin typeface="Calibri" panose="020F0502020204030204" pitchFamily="34" charset="0"/>
              <a:ea typeface="Calibri" panose="020F0502020204030204" pitchFamily="34" charset="0"/>
              <a:cs typeface="Calibri" panose="020F0502020204030204" pitchFamily="34" charset="0"/>
              <a:sym typeface="Arial"/>
            </a:endParaRPr>
          </a:p>
        </p:txBody>
      </p:sp>
      <p:sp>
        <p:nvSpPr>
          <p:cNvPr id="2" name="Titel 1"/>
          <p:cNvSpPr>
            <a:spLocks noGrp="1"/>
          </p:cNvSpPr>
          <p:nvPr>
            <p:ph type="title"/>
          </p:nvPr>
        </p:nvSpPr>
        <p:spPr/>
        <p:txBody>
          <a:bodyPr/>
          <a:lstStyle/>
          <a:p>
            <a:r>
              <a:rPr lang="en-US" dirty="0"/>
              <a:t>Psychological Literacy (PL) &amp; Global Citizenship (GC)</a:t>
            </a:r>
            <a:endParaRPr lang="de-DE" dirty="0"/>
          </a:p>
        </p:txBody>
      </p:sp>
      <p:sp>
        <p:nvSpPr>
          <p:cNvPr id="3" name="TextBox 2">
            <a:extLst>
              <a:ext uri="{FF2B5EF4-FFF2-40B4-BE49-F238E27FC236}">
                <a16:creationId xmlns:a16="http://schemas.microsoft.com/office/drawing/2014/main" id="{620DAAD9-58BA-A378-1BD7-D85F8D435EA8}"/>
              </a:ext>
            </a:extLst>
          </p:cNvPr>
          <p:cNvSpPr txBox="1"/>
          <p:nvPr/>
        </p:nvSpPr>
        <p:spPr>
          <a:xfrm>
            <a:off x="6954982" y="826936"/>
            <a:ext cx="2046617" cy="4154984"/>
          </a:xfrm>
          <a:prstGeom prst="rect">
            <a:avLst/>
          </a:prstGeom>
          <a:noFill/>
        </p:spPr>
        <p:txBody>
          <a:bodyPr wrap="square" rtlCol="0">
            <a:spAutoFit/>
          </a:bodyPr>
          <a:lstStyle/>
          <a:p>
            <a:r>
              <a:rPr lang="en-US" sz="1200" b="1" dirty="0">
                <a:highlight>
                  <a:srgbClr val="00FFFF"/>
                </a:highlight>
              </a:rPr>
              <a:t>QAA SBS 2.4 </a:t>
            </a:r>
            <a:r>
              <a:rPr lang="en-US" sz="1200" dirty="0"/>
              <a:t>Psychology courses which draw on research literature and professional practice help to guide the </a:t>
            </a:r>
            <a:r>
              <a:rPr lang="en-US" sz="1200" dirty="0">
                <a:highlight>
                  <a:srgbClr val="00FFFF"/>
                </a:highlight>
              </a:rPr>
              <a:t>psychological literacy</a:t>
            </a:r>
            <a:r>
              <a:rPr lang="en-US" sz="1200" dirty="0"/>
              <a:t> of graduates who develop confidence in addressing their </a:t>
            </a:r>
            <a:r>
              <a:rPr lang="en-US" sz="1200" dirty="0">
                <a:highlight>
                  <a:srgbClr val="00FFFF"/>
                </a:highlight>
              </a:rPr>
              <a:t>personal, professional and community goals</a:t>
            </a:r>
            <a:r>
              <a:rPr lang="en-US" sz="1200" dirty="0"/>
              <a:t>. The possession and application of such skill and knowledge are much sought after by future </a:t>
            </a:r>
            <a:r>
              <a:rPr lang="en-US" sz="1200" dirty="0">
                <a:highlight>
                  <a:srgbClr val="00FFFF"/>
                </a:highlight>
              </a:rPr>
              <a:t>employers</a:t>
            </a:r>
            <a:r>
              <a:rPr lang="en-US" sz="1200" dirty="0"/>
              <a:t> and </a:t>
            </a:r>
            <a:r>
              <a:rPr lang="en-US" sz="1200" dirty="0">
                <a:highlight>
                  <a:srgbClr val="00FFFF"/>
                </a:highlight>
              </a:rPr>
              <a:t>society, locally and globally</a:t>
            </a:r>
            <a:r>
              <a:rPr lang="en-US" sz="1200" dirty="0"/>
              <a:t>. In addition, an understanding of psychological literacy is of great value to graduates' </a:t>
            </a:r>
            <a:r>
              <a:rPr lang="en-US" sz="1200" dirty="0">
                <a:highlight>
                  <a:srgbClr val="00FFFF"/>
                </a:highlight>
              </a:rPr>
              <a:t>self-awareness</a:t>
            </a:r>
            <a:r>
              <a:rPr lang="en-US" sz="1200" dirty="0"/>
              <a:t> and </a:t>
            </a:r>
            <a:r>
              <a:rPr lang="en-US" sz="1200" dirty="0">
                <a:highlight>
                  <a:srgbClr val="00FFFF"/>
                </a:highlight>
              </a:rPr>
              <a:t>personal development </a:t>
            </a:r>
            <a:r>
              <a:rPr lang="en-US" sz="1200" dirty="0"/>
              <a:t>over their lifespan. </a:t>
            </a:r>
            <a:endParaRPr lang="en-GB" sz="1200" dirty="0"/>
          </a:p>
        </p:txBody>
      </p:sp>
    </p:spTree>
    <p:extLst>
      <p:ext uri="{BB962C8B-B14F-4D97-AF65-F5344CB8AC3E}">
        <p14:creationId xmlns:p14="http://schemas.microsoft.com/office/powerpoint/2010/main" val="272448034"/>
      </p:ext>
    </p:extLst>
  </p:cSld>
  <p:clrMapOvr>
    <a:masterClrMapping/>
  </p:clrMapOvr>
  <mc:AlternateContent xmlns:mc="http://schemas.openxmlformats.org/markup-compatibility/2006" xmlns:p14="http://schemas.microsoft.com/office/powerpoint/2010/main">
    <mc:Choice Requires="p14">
      <p:transition spd="slow" p14:dur="2000" advTm="17134"/>
    </mc:Choice>
    <mc:Fallback xmlns="">
      <p:transition spd="slow" advTm="17134"/>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p7"/>
          <p:cNvSpPr txBox="1">
            <a:spLocks noGrp="1"/>
          </p:cNvSpPr>
          <p:nvPr>
            <p:ph type="title"/>
          </p:nvPr>
        </p:nvSpPr>
        <p:spPr>
          <a:xfrm>
            <a:off x="1144988" y="0"/>
            <a:ext cx="7999012" cy="684000"/>
          </a:xfrm>
          <a:prstGeom prst="rect">
            <a:avLst/>
          </a:prstGeom>
          <a:solidFill>
            <a:srgbClr val="008FB4"/>
          </a:solidFill>
          <a:ln>
            <a:noFill/>
          </a:ln>
        </p:spPr>
        <p:txBody>
          <a:bodyPr spcFirstLastPara="1" wrap="square" lIns="92075" tIns="18000" rIns="92075" bIns="18000" anchor="ctr" anchorCtr="0">
            <a:noAutofit/>
          </a:bodyPr>
          <a:lstStyle/>
          <a:p>
            <a:pPr marL="0" lvl="0" indent="0" algn="l" rtl="0">
              <a:spcBef>
                <a:spcPts val="0"/>
              </a:spcBef>
              <a:spcAft>
                <a:spcPts val="0"/>
              </a:spcAft>
              <a:buNone/>
            </a:pPr>
            <a:r>
              <a:rPr lang="en-US" dirty="0"/>
              <a:t>Some contexts/frameworks influencing develop. of ICUP</a:t>
            </a:r>
            <a:endParaRPr dirty="0"/>
          </a:p>
        </p:txBody>
      </p:sp>
      <p:sp>
        <p:nvSpPr>
          <p:cNvPr id="157" name="Google Shape;157;p7"/>
          <p:cNvSpPr txBox="1">
            <a:spLocks noGrp="1"/>
          </p:cNvSpPr>
          <p:nvPr>
            <p:ph type="body" idx="1"/>
          </p:nvPr>
        </p:nvSpPr>
        <p:spPr>
          <a:xfrm>
            <a:off x="259924" y="885795"/>
            <a:ext cx="8884076" cy="3655687"/>
          </a:xfrm>
          <a:prstGeom prst="rect">
            <a:avLst/>
          </a:prstGeom>
          <a:noFill/>
          <a:ln>
            <a:noFill/>
          </a:ln>
        </p:spPr>
        <p:txBody>
          <a:bodyPr spcFirstLastPara="1" wrap="square" lIns="91425" tIns="45700" rIns="91425" bIns="45700" anchor="t" anchorCtr="0">
            <a:noAutofit/>
          </a:bodyPr>
          <a:lstStyle/>
          <a:p>
            <a:pPr marL="558801" indent="-285750">
              <a:lnSpc>
                <a:spcPct val="115000"/>
              </a:lnSpc>
              <a:spcBef>
                <a:spcPts val="0"/>
              </a:spcBef>
              <a:spcAft>
                <a:spcPts val="600"/>
              </a:spcAft>
              <a:buClr>
                <a:srgbClr val="000000"/>
              </a:buClr>
              <a:buSzPts val="2000"/>
            </a:pPr>
            <a:r>
              <a:rPr lang="en-US" b="0" i="0" dirty="0">
                <a:solidFill>
                  <a:srgbClr val="002060"/>
                </a:solidFill>
                <a:latin typeface="Calibri" panose="020F0502020204030204" pitchFamily="34" charset="0"/>
                <a:ea typeface="Calibri" panose="020F0502020204030204" pitchFamily="34" charset="0"/>
                <a:cs typeface="Calibri" panose="020F0502020204030204" pitchFamily="34" charset="0"/>
              </a:rPr>
              <a:t>Global Educational Frameworks (</a:t>
            </a:r>
            <a:r>
              <a:rPr lang="en-US" b="0" i="1" dirty="0" err="1">
                <a:solidFill>
                  <a:srgbClr val="002060"/>
                </a:solidFill>
                <a:latin typeface="Calibri" panose="020F0502020204030204" pitchFamily="34" charset="0"/>
                <a:ea typeface="Calibri" panose="020F0502020204030204" pitchFamily="34" charset="0"/>
                <a:cs typeface="Calibri" panose="020F0502020204030204" pitchFamily="34" charset="0"/>
              </a:rPr>
              <a:t>eg</a:t>
            </a:r>
            <a:r>
              <a:rPr lang="en-US" b="0" i="0" dirty="0">
                <a:solidFill>
                  <a:srgbClr val="002060"/>
                </a:solidFill>
                <a:latin typeface="Calibri" panose="020F0502020204030204" pitchFamily="34" charset="0"/>
                <a:ea typeface="Calibri" panose="020F0502020204030204" pitchFamily="34" charset="0"/>
                <a:cs typeface="Calibri" panose="020F0502020204030204" pitchFamily="34" charset="0"/>
              </a:rPr>
              <a:t> OECD)</a:t>
            </a:r>
          </a:p>
          <a:p>
            <a:pPr marL="558801" indent="-285750">
              <a:lnSpc>
                <a:spcPct val="115000"/>
              </a:lnSpc>
              <a:spcBef>
                <a:spcPts val="0"/>
              </a:spcBef>
              <a:spcAft>
                <a:spcPts val="600"/>
              </a:spcAft>
              <a:buClr>
                <a:srgbClr val="000000"/>
              </a:buClr>
              <a:buSzPts val="2000"/>
            </a:pPr>
            <a:r>
              <a:rPr lang="en-US" b="0" dirty="0">
                <a:solidFill>
                  <a:srgbClr val="002060"/>
                </a:solidFill>
                <a:latin typeface="Calibri" panose="020F0502020204030204" pitchFamily="34" charset="0"/>
                <a:ea typeface="Calibri" panose="020F0502020204030204" pitchFamily="34" charset="0"/>
                <a:cs typeface="Calibri" panose="020F0502020204030204" pitchFamily="34" charset="0"/>
              </a:rPr>
              <a:t>27+ National psychology outcome models (including UK QAA SBS 2023)</a:t>
            </a:r>
            <a:endParaRPr lang="en-US" b="0" i="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pPr marL="558801" indent="-285750">
              <a:lnSpc>
                <a:spcPct val="115000"/>
              </a:lnSpc>
              <a:spcBef>
                <a:spcPts val="0"/>
              </a:spcBef>
              <a:spcAft>
                <a:spcPts val="600"/>
              </a:spcAft>
              <a:buClr>
                <a:srgbClr val="000000"/>
              </a:buClr>
              <a:buSzPts val="2000"/>
            </a:pPr>
            <a:r>
              <a:rPr lang="en-US" b="0" dirty="0">
                <a:solidFill>
                  <a:srgbClr val="002060"/>
                </a:solidFill>
                <a:latin typeface="Calibri" panose="020F0502020204030204" pitchFamily="34" charset="0"/>
                <a:ea typeface="Calibri" panose="020F0502020204030204" pitchFamily="34" charset="0"/>
                <a:cs typeface="Calibri" panose="020F0502020204030204" pitchFamily="34" charset="0"/>
              </a:rPr>
              <a:t>Global human behavioral goals (</a:t>
            </a:r>
            <a:r>
              <a:rPr lang="en-US" b="0" i="1" dirty="0" err="1">
                <a:solidFill>
                  <a:srgbClr val="002060"/>
                </a:solidFill>
                <a:latin typeface="Calibri" panose="020F0502020204030204" pitchFamily="34" charset="0"/>
                <a:ea typeface="Calibri" panose="020F0502020204030204" pitchFamily="34" charset="0"/>
                <a:cs typeface="Calibri" panose="020F0502020204030204" pitchFamily="34" charset="0"/>
              </a:rPr>
              <a:t>eg</a:t>
            </a:r>
            <a:r>
              <a:rPr lang="en-US" b="0" dirty="0">
                <a:solidFill>
                  <a:srgbClr val="002060"/>
                </a:solidFill>
                <a:latin typeface="Calibri" panose="020F0502020204030204" pitchFamily="34" charset="0"/>
                <a:ea typeface="Calibri" panose="020F0502020204030204" pitchFamily="34" charset="0"/>
                <a:cs typeface="Calibri" panose="020F0502020204030204" pitchFamily="34" charset="0"/>
              </a:rPr>
              <a:t> UN SDG)</a:t>
            </a:r>
          </a:p>
          <a:p>
            <a:pPr marL="558801" indent="-285750">
              <a:lnSpc>
                <a:spcPct val="115000"/>
              </a:lnSpc>
              <a:spcBef>
                <a:spcPts val="0"/>
              </a:spcBef>
              <a:spcAft>
                <a:spcPts val="600"/>
              </a:spcAft>
              <a:buClr>
                <a:srgbClr val="000000"/>
              </a:buClr>
              <a:buSzPts val="2000"/>
            </a:pPr>
            <a:r>
              <a:rPr lang="en-US" b="0" i="0" dirty="0">
                <a:solidFill>
                  <a:srgbClr val="002060"/>
                </a:solidFill>
                <a:latin typeface="Calibri" panose="020F0502020204030204" pitchFamily="34" charset="0"/>
                <a:ea typeface="Calibri" panose="020F0502020204030204" pitchFamily="34" charset="0"/>
                <a:cs typeface="Calibri" panose="020F0502020204030204" pitchFamily="34" charset="0"/>
              </a:rPr>
              <a:t>Cultural Responsiveness (CR) &amp; Positionality</a:t>
            </a:r>
          </a:p>
          <a:p>
            <a:pPr marL="558801" indent="-285750">
              <a:lnSpc>
                <a:spcPct val="115000"/>
              </a:lnSpc>
              <a:spcBef>
                <a:spcPts val="0"/>
              </a:spcBef>
              <a:spcAft>
                <a:spcPts val="600"/>
              </a:spcAft>
              <a:buClr>
                <a:srgbClr val="000000"/>
              </a:buClr>
              <a:buSzPts val="2000"/>
            </a:pPr>
            <a:r>
              <a:rPr lang="en-US" b="0" i="0" dirty="0">
                <a:solidFill>
                  <a:srgbClr val="002060"/>
                </a:solidFill>
                <a:latin typeface="Calibri" panose="020F0502020204030204" pitchFamily="34" charset="0"/>
                <a:ea typeface="Calibri" panose="020F0502020204030204" pitchFamily="34" charset="0"/>
                <a:cs typeface="Calibri" panose="020F0502020204030204" pitchFamily="34" charset="0"/>
              </a:rPr>
              <a:t>CR perspectives from </a:t>
            </a:r>
            <a:r>
              <a:rPr lang="en-US" b="0" i="1" dirty="0" err="1">
                <a:solidFill>
                  <a:srgbClr val="002060"/>
                </a:solidFill>
                <a:latin typeface="Calibri" panose="020F0502020204030204" pitchFamily="34" charset="0"/>
                <a:ea typeface="Calibri" panose="020F0502020204030204" pitchFamily="34" charset="0"/>
                <a:cs typeface="Calibri" panose="020F0502020204030204" pitchFamily="34" charset="0"/>
              </a:rPr>
              <a:t>eg</a:t>
            </a:r>
            <a:r>
              <a:rPr lang="en-US" b="0" dirty="0">
                <a:solidFill>
                  <a:srgbClr val="002060"/>
                </a:solidFill>
                <a:latin typeface="Calibri" panose="020F0502020204030204" pitchFamily="34" charset="0"/>
                <a:ea typeface="Calibri" panose="020F0502020204030204" pitchFamily="34" charset="0"/>
                <a:cs typeface="Calibri" panose="020F0502020204030204" pitchFamily="34" charset="0"/>
              </a:rPr>
              <a:t> </a:t>
            </a:r>
            <a:r>
              <a:rPr lang="en-US" b="0" i="0" dirty="0">
                <a:solidFill>
                  <a:srgbClr val="002060"/>
                </a:solidFill>
                <a:latin typeface="Calibri" panose="020F0502020204030204" pitchFamily="34" charset="0"/>
                <a:ea typeface="Calibri" panose="020F0502020204030204" pitchFamily="34" charset="0"/>
                <a:cs typeface="Calibri" panose="020F0502020204030204" pitchFamily="34" charset="0"/>
              </a:rPr>
              <a:t>Aotearoa New Zealand; India</a:t>
            </a:r>
            <a:r>
              <a:rPr lang="en-US" b="0" dirty="0">
                <a:solidFill>
                  <a:srgbClr val="002060"/>
                </a:solidFill>
                <a:latin typeface="Calibri" panose="020F0502020204030204" pitchFamily="34" charset="0"/>
                <a:ea typeface="Calibri" panose="020F0502020204030204" pitchFamily="34" charset="0"/>
                <a:cs typeface="Calibri" panose="020F0502020204030204" pitchFamily="34" charset="0"/>
              </a:rPr>
              <a:t>;</a:t>
            </a:r>
            <a:r>
              <a:rPr lang="en-US" b="0" i="0" dirty="0">
                <a:solidFill>
                  <a:srgbClr val="002060"/>
                </a:solidFill>
                <a:latin typeface="Calibri" panose="020F0502020204030204" pitchFamily="34" charset="0"/>
                <a:ea typeface="Calibri" panose="020F0502020204030204" pitchFamily="34" charset="0"/>
                <a:cs typeface="Calibri" panose="020F0502020204030204" pitchFamily="34" charset="0"/>
              </a:rPr>
              <a:t> Brazil; UK; Cameroon</a:t>
            </a:r>
          </a:p>
          <a:p>
            <a:pPr marL="558801" indent="-285750">
              <a:lnSpc>
                <a:spcPct val="115000"/>
              </a:lnSpc>
              <a:spcBef>
                <a:spcPts val="0"/>
              </a:spcBef>
              <a:spcAft>
                <a:spcPts val="600"/>
              </a:spcAft>
              <a:buClr>
                <a:srgbClr val="000000"/>
              </a:buClr>
              <a:buSzPts val="2000"/>
            </a:pPr>
            <a:r>
              <a:rPr lang="en-US" b="0" i="0" dirty="0">
                <a:solidFill>
                  <a:srgbClr val="002060"/>
                </a:solidFill>
                <a:latin typeface="Calibri" panose="020F0502020204030204" pitchFamily="34" charset="0"/>
                <a:ea typeface="Calibri" panose="020F0502020204030204" pitchFamily="34" charset="0"/>
                <a:cs typeface="Calibri" panose="020F0502020204030204" pitchFamily="34" charset="0"/>
              </a:rPr>
              <a:t>Psychological Literacy &amp; Global Citizenship</a:t>
            </a:r>
          </a:p>
          <a:p>
            <a:pPr marL="114300" lvl="0" indent="0" algn="l" rtl="0">
              <a:lnSpc>
                <a:spcPct val="115000"/>
              </a:lnSpc>
              <a:spcBef>
                <a:spcPts val="0"/>
              </a:spcBef>
              <a:spcAft>
                <a:spcPts val="0"/>
              </a:spcAft>
              <a:buSzPts val="1800"/>
              <a:buNone/>
            </a:pPr>
            <a:endParaRPr sz="1100" dirty="0">
              <a:solidFill>
                <a:srgbClr val="002060"/>
              </a:solidFill>
            </a:endParaRPr>
          </a:p>
        </p:txBody>
      </p:sp>
    </p:spTree>
    <p:extLst>
      <p:ext uri="{BB962C8B-B14F-4D97-AF65-F5344CB8AC3E}">
        <p14:creationId xmlns:p14="http://schemas.microsoft.com/office/powerpoint/2010/main" val="1778121037"/>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neuefolien">
  <a:themeElements>
    <a:clrScheme name="">
      <a:dk1>
        <a:srgbClr val="111E7B"/>
      </a:dk1>
      <a:lt1>
        <a:srgbClr val="FFFFFF"/>
      </a:lt1>
      <a:dk2>
        <a:srgbClr val="111E7B"/>
      </a:dk2>
      <a:lt2>
        <a:srgbClr val="000000"/>
      </a:lt2>
      <a:accent1>
        <a:srgbClr val="CE3131"/>
      </a:accent1>
      <a:accent2>
        <a:srgbClr val="6666FF"/>
      </a:accent2>
      <a:accent3>
        <a:srgbClr val="FFFFFF"/>
      </a:accent3>
      <a:accent4>
        <a:srgbClr val="0D1868"/>
      </a:accent4>
      <a:accent5>
        <a:srgbClr val="E3ADAD"/>
      </a:accent5>
      <a:accent6>
        <a:srgbClr val="5C5CE7"/>
      </a:accent6>
      <a:hlink>
        <a:srgbClr val="FF6600"/>
      </a:hlink>
      <a:folHlink>
        <a:srgbClr val="00009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2552</Words>
  <Application>Microsoft Office PowerPoint</Application>
  <PresentationFormat>On-screen Show (16:9)</PresentationFormat>
  <Paragraphs>234</Paragraphs>
  <Slides>21</Slides>
  <Notes>18</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21</vt:i4>
      </vt:variant>
    </vt:vector>
  </HeadingPairs>
  <TitlesOfParts>
    <vt:vector size="30" baseType="lpstr">
      <vt:lpstr>Noto Sans Symbols</vt:lpstr>
      <vt:lpstr>inherit</vt:lpstr>
      <vt:lpstr>Arial</vt:lpstr>
      <vt:lpstr>Times New Roman</vt:lpstr>
      <vt:lpstr>Calibri</vt:lpstr>
      <vt:lpstr>Corbel</vt:lpstr>
      <vt:lpstr>Open Sans</vt:lpstr>
      <vt:lpstr>Simple Light</vt:lpstr>
      <vt:lpstr>neuefolien</vt:lpstr>
      <vt:lpstr>International Competences for Undergraduate Psychology (ICUP):  AHPD</vt:lpstr>
      <vt:lpstr>OVERVIEW</vt:lpstr>
      <vt:lpstr>Links to all information</vt:lpstr>
      <vt:lpstr>ICUPO – International Collaboration on Undergraduate Psychology Outcomes</vt:lpstr>
      <vt:lpstr>International Collaboration on UG Psychology Outcomes</vt:lpstr>
      <vt:lpstr>Foundational psychology competences</vt:lpstr>
      <vt:lpstr>Method: Structures/Processes</vt:lpstr>
      <vt:lpstr>Psychological Literacy (PL) &amp; Global Citizenship (GC)</vt:lpstr>
      <vt:lpstr>Some contexts/frameworks influencing develop. of ICUP</vt:lpstr>
      <vt:lpstr>International Competences for Undergraduate Psychology (ICUP)                                            [Beta.R1 Version; Nolan et al., in prep; osf.io/6y38x/]                     </vt:lpstr>
      <vt:lpstr>Psychological Knowledge</vt:lpstr>
      <vt:lpstr>Psychological Research Methodologies &amp; Methods</vt:lpstr>
      <vt:lpstr>Psychology-relevant Values &amp; Ethics</vt:lpstr>
      <vt:lpstr>Psychology-relevant Cultural Responsiveness &amp; Diversity</vt:lpstr>
      <vt:lpstr>Psychology-relevant Critical Thinking &amp; Problem Solving</vt:lpstr>
      <vt:lpstr>Psychology-relevant Communication &amp; Interpersonal Skills</vt:lpstr>
      <vt:lpstr>Psychology-relevant Personal &amp; Professional Development</vt:lpstr>
      <vt:lpstr>Next Steps</vt:lpstr>
      <vt:lpstr>Our ‘Feedback’ Questions for you</vt:lpstr>
      <vt:lpstr>International Collaboration on Undergraduate Psychology Outcomes: AHPD Meeting  </vt:lpstr>
      <vt:lpstr>Some references/resources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International Collaboration on Undergraduate Psychology Outcomes: Developing a Global Framework of Foundational Competences</dc:title>
  <dc:creator>Jacquelyn</dc:creator>
  <cp:lastModifiedBy>Ward, Laura</cp:lastModifiedBy>
  <cp:revision>29</cp:revision>
  <dcterms:modified xsi:type="dcterms:W3CDTF">2025-04-28T09:46:25Z</dcterms:modified>
</cp:coreProperties>
</file>