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sldIdLst>
    <p:sldId id="256" r:id="rId5"/>
    <p:sldId id="259" r:id="rId6"/>
    <p:sldId id="279" r:id="rId7"/>
    <p:sldId id="281" r:id="rId8"/>
    <p:sldId id="285" r:id="rId9"/>
    <p:sldId id="282" r:id="rId10"/>
    <p:sldId id="283" r:id="rId11"/>
    <p:sldId id="286" r:id="rId12"/>
    <p:sldId id="284" r:id="rId13"/>
    <p:sldId id="287" r:id="rId14"/>
    <p:sldId id="288" r:id="rId15"/>
    <p:sldId id="290" r:id="rId16"/>
    <p:sldId id="289" r:id="rId17"/>
    <p:sldId id="27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B0AC"/>
    <a:srgbClr val="6F6258"/>
    <a:srgbClr val="E5E5E5"/>
    <a:srgbClr val="EC6D86"/>
    <a:srgbClr val="E6005B"/>
    <a:srgbClr val="9E043D"/>
    <a:srgbClr val="BB3F07"/>
    <a:srgbClr val="C7D533"/>
    <a:srgbClr val="821E69"/>
    <a:srgbClr val="F07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94C7CB-706D-4A33-97AA-8294C7B506A6}" v="181" dt="2023-01-11T18:55:01.6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57"/>
    <p:restoredTop sz="94711"/>
  </p:normalViewPr>
  <p:slideViewPr>
    <p:cSldViewPr snapToGrid="0" snapToObjects="1">
      <p:cViewPr varScale="1">
        <p:scale>
          <a:sx n="105" d="100"/>
          <a:sy n="105" d="100"/>
        </p:scale>
        <p:origin x="2070" y="9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181D7C-81F1-BA48-B0CF-02C398C91972}" type="datetimeFigureOut">
              <a:rPr lang="en-US" smtClean="0"/>
              <a:t>4/30/2025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F88987-9C11-FC43-B2CE-3A9A6A29209B}" type="slidenum">
              <a:rPr lang="en-US" smtClean="0"/>
              <a:t>‹#›</a:t>
            </a:fld>
            <a:endParaRPr lang="en-US"/>
          </a:p>
        </p:txBody>
      </p:sp>
    </p:spTree>
    <p:extLst>
      <p:ext uri="{BB962C8B-B14F-4D97-AF65-F5344CB8AC3E}">
        <p14:creationId xmlns:p14="http://schemas.microsoft.com/office/powerpoint/2010/main" val="1950018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ADF23B6-683D-2B48-8B2D-8FF423A50C05}"/>
              </a:ext>
            </a:extLst>
          </p:cNvPr>
          <p:cNvSpPr/>
          <p:nvPr userDrawn="1"/>
        </p:nvSpPr>
        <p:spPr>
          <a:xfrm>
            <a:off x="0" y="441325"/>
            <a:ext cx="12191999" cy="6300787"/>
          </a:xfrm>
          <a:prstGeom prst="rect">
            <a:avLst/>
          </a:prstGeom>
          <a:solidFill>
            <a:srgbClr val="E5E5E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E7E7F3C-6AC2-084C-81DA-BE9E4A815A32}"/>
              </a:ext>
            </a:extLst>
          </p:cNvPr>
          <p:cNvSpPr>
            <a:spLocks noGrp="1"/>
          </p:cNvSpPr>
          <p:nvPr>
            <p:ph type="ctrTitle"/>
          </p:nvPr>
        </p:nvSpPr>
        <p:spPr>
          <a:xfrm>
            <a:off x="442912" y="1989138"/>
            <a:ext cx="11306175" cy="1848949"/>
          </a:xfrm>
          <a:prstGeom prst="rect">
            <a:avLst/>
          </a:prstGeom>
        </p:spPr>
        <p:txBody>
          <a:bodyPr lIns="0" rIns="90000" anchor="b"/>
          <a:lstStyle>
            <a:lvl1pPr algn="l">
              <a:defRPr sz="6000" b="1">
                <a:solidFill>
                  <a:srgbClr val="E6005B"/>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AC3D8BCC-A8A8-F640-A027-5BF8353F717B}"/>
              </a:ext>
            </a:extLst>
          </p:cNvPr>
          <p:cNvSpPr>
            <a:spLocks noGrp="1"/>
          </p:cNvSpPr>
          <p:nvPr>
            <p:ph type="subTitle" idx="1"/>
          </p:nvPr>
        </p:nvSpPr>
        <p:spPr>
          <a:xfrm>
            <a:off x="442914" y="4015578"/>
            <a:ext cx="11306174" cy="1155172"/>
          </a:xfrm>
          <a:prstGeom prst="rect">
            <a:avLst/>
          </a:prstGeom>
        </p:spPr>
        <p:txBody>
          <a:bodyPr lIns="0">
            <a:normAutofit/>
          </a:bodyPr>
          <a:lstStyle>
            <a:lvl1pPr marL="0" indent="0" algn="l">
              <a:buNone/>
              <a:defRPr sz="3000" b="1">
                <a:solidFill>
                  <a:srgbClr val="9E043D"/>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10" name="Picture 9">
            <a:extLst>
              <a:ext uri="{FF2B5EF4-FFF2-40B4-BE49-F238E27FC236}">
                <a16:creationId xmlns:a16="http://schemas.microsoft.com/office/drawing/2014/main" id="{99B026E5-3198-8D4C-956B-0E8532CD5782}"/>
              </a:ext>
            </a:extLst>
          </p:cNvPr>
          <p:cNvPicPr>
            <a:picLocks noChangeAspect="1"/>
          </p:cNvPicPr>
          <p:nvPr userDrawn="1"/>
        </p:nvPicPr>
        <p:blipFill>
          <a:blip r:embed="rId2"/>
          <a:stretch>
            <a:fillRect/>
          </a:stretch>
        </p:blipFill>
        <p:spPr>
          <a:xfrm>
            <a:off x="442913" y="800100"/>
            <a:ext cx="3427412" cy="1009958"/>
          </a:xfrm>
          <a:prstGeom prst="rect">
            <a:avLst/>
          </a:prstGeom>
        </p:spPr>
      </p:pic>
      <p:sp>
        <p:nvSpPr>
          <p:cNvPr id="13" name="Date Placeholder 3">
            <a:extLst>
              <a:ext uri="{FF2B5EF4-FFF2-40B4-BE49-F238E27FC236}">
                <a16:creationId xmlns:a16="http://schemas.microsoft.com/office/drawing/2014/main" id="{8B58F904-7080-FE43-A777-0CCCA7DE6BAB}"/>
              </a:ext>
            </a:extLst>
          </p:cNvPr>
          <p:cNvSpPr>
            <a:spLocks noGrp="1"/>
          </p:cNvSpPr>
          <p:nvPr>
            <p:ph type="dt" sz="half" idx="10"/>
          </p:nvPr>
        </p:nvSpPr>
        <p:spPr>
          <a:xfrm>
            <a:off x="6275386" y="6057900"/>
            <a:ext cx="5473701" cy="358774"/>
          </a:xfrm>
          <a:prstGeom prst="rect">
            <a:avLst/>
          </a:prstGeom>
        </p:spPr>
        <p:txBody>
          <a:bodyPr lIns="0" tIns="0" rIns="0" bIns="0" anchor="b" anchorCtr="0"/>
          <a:lstStyle>
            <a:lvl1pPr algn="r">
              <a:defRPr>
                <a:solidFill>
                  <a:schemeClr val="tx1"/>
                </a:solidFill>
                <a:latin typeface="Arial" panose="020B0604020202020204" pitchFamily="34" charset="0"/>
                <a:cs typeface="Arial" panose="020B0604020202020204" pitchFamily="34" charset="0"/>
              </a:defRPr>
            </a:lvl1pPr>
          </a:lstStyle>
          <a:p>
            <a:fld id="{197342E9-89D0-D246-B0E5-635614E13D75}" type="datetime1">
              <a:rPr lang="en-GB" smtClean="0"/>
              <a:pPr/>
              <a:t>30/04/2025</a:t>
            </a:fld>
            <a:endParaRPr lang="en-US" dirty="0"/>
          </a:p>
        </p:txBody>
      </p:sp>
    </p:spTree>
    <p:extLst>
      <p:ext uri="{BB962C8B-B14F-4D97-AF65-F5344CB8AC3E}">
        <p14:creationId xmlns:p14="http://schemas.microsoft.com/office/powerpoint/2010/main" val="144564443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lumn Unsymetrical">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09ECCE-CA94-5841-8835-15D01FC20CFF}"/>
              </a:ext>
            </a:extLst>
          </p:cNvPr>
          <p:cNvSpPr>
            <a:spLocks noGrp="1"/>
          </p:cNvSpPr>
          <p:nvPr>
            <p:ph idx="1"/>
          </p:nvPr>
        </p:nvSpPr>
        <p:spPr>
          <a:xfrm>
            <a:off x="442912" y="1989138"/>
            <a:ext cx="3529013" cy="370840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Content Placeholder 2">
            <a:extLst>
              <a:ext uri="{FF2B5EF4-FFF2-40B4-BE49-F238E27FC236}">
                <a16:creationId xmlns:a16="http://schemas.microsoft.com/office/drawing/2014/main" id="{582F0DD8-CD89-964C-A0BF-3C891A947F9F}"/>
              </a:ext>
            </a:extLst>
          </p:cNvPr>
          <p:cNvSpPr>
            <a:spLocks noGrp="1"/>
          </p:cNvSpPr>
          <p:nvPr>
            <p:ph idx="12"/>
          </p:nvPr>
        </p:nvSpPr>
        <p:spPr>
          <a:xfrm>
            <a:off x="4332288" y="1989138"/>
            <a:ext cx="7416800" cy="370840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9" name="Picture 8">
            <a:extLst>
              <a:ext uri="{FF2B5EF4-FFF2-40B4-BE49-F238E27FC236}">
                <a16:creationId xmlns:a16="http://schemas.microsoft.com/office/drawing/2014/main" id="{66D5397D-FD76-2E4F-8BFA-B5599B1CF4C8}"/>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3" name="Text Placeholder 11">
            <a:extLst>
              <a:ext uri="{FF2B5EF4-FFF2-40B4-BE49-F238E27FC236}">
                <a16:creationId xmlns:a16="http://schemas.microsoft.com/office/drawing/2014/main" id="{07B00AC3-9B1E-2E4B-BC7B-406D8A38D125}"/>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
        <p:nvSpPr>
          <p:cNvPr id="14" name="Title 1">
            <a:extLst>
              <a:ext uri="{FF2B5EF4-FFF2-40B4-BE49-F238E27FC236}">
                <a16:creationId xmlns:a16="http://schemas.microsoft.com/office/drawing/2014/main" id="{FB21EC89-DA5A-2B4B-B94A-FD5D13BA4A1F}"/>
              </a:ext>
            </a:extLst>
          </p:cNvPr>
          <p:cNvSpPr>
            <a:spLocks noGrp="1"/>
          </p:cNvSpPr>
          <p:nvPr>
            <p:ph type="title"/>
          </p:nvPr>
        </p:nvSpPr>
        <p:spPr>
          <a:xfrm>
            <a:off x="442912" y="800100"/>
            <a:ext cx="11306175" cy="1001983"/>
          </a:xfrm>
          <a:prstGeom prst="rect">
            <a:avLst/>
          </a:prstGeom>
        </p:spPr>
        <p:txBody>
          <a:bodyPr/>
          <a:lstStyle/>
          <a:p>
            <a:r>
              <a:rPr lang="en-GB" dirty="0"/>
              <a:t>Click to edit Master title style</a:t>
            </a:r>
            <a:endParaRPr lang="en-US" dirty="0"/>
          </a:p>
        </p:txBody>
      </p:sp>
      <p:sp>
        <p:nvSpPr>
          <p:cNvPr id="15" name="Rectangle 14">
            <a:extLst>
              <a:ext uri="{FF2B5EF4-FFF2-40B4-BE49-F238E27FC236}">
                <a16:creationId xmlns:a16="http://schemas.microsoft.com/office/drawing/2014/main" id="{25FEA125-D139-1A4D-A206-2BABBEE26DC4}"/>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64871E7-C776-E845-B38B-91971ED53532}"/>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9783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lumn Unsymetrical Secondary">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EF1B88EC-6B3F-324D-8A9A-A2200D031343}"/>
              </a:ext>
            </a:extLst>
          </p:cNvPr>
          <p:cNvSpPr>
            <a:spLocks noGrp="1"/>
          </p:cNvSpPr>
          <p:nvPr>
            <p:ph sz="half" idx="2"/>
          </p:nvPr>
        </p:nvSpPr>
        <p:spPr>
          <a:xfrm>
            <a:off x="442913" y="2813048"/>
            <a:ext cx="3529012" cy="2884489"/>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Content Placeholder 5">
            <a:extLst>
              <a:ext uri="{FF2B5EF4-FFF2-40B4-BE49-F238E27FC236}">
                <a16:creationId xmlns:a16="http://schemas.microsoft.com/office/drawing/2014/main" id="{0D32B247-F8B0-6A43-86FE-2923DBEF9C8F}"/>
              </a:ext>
            </a:extLst>
          </p:cNvPr>
          <p:cNvSpPr>
            <a:spLocks noGrp="1"/>
          </p:cNvSpPr>
          <p:nvPr>
            <p:ph sz="quarter" idx="4"/>
          </p:nvPr>
        </p:nvSpPr>
        <p:spPr>
          <a:xfrm>
            <a:off x="4332288" y="1989138"/>
            <a:ext cx="7416800" cy="370840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a:extLst>
              <a:ext uri="{FF2B5EF4-FFF2-40B4-BE49-F238E27FC236}">
                <a16:creationId xmlns:a16="http://schemas.microsoft.com/office/drawing/2014/main" id="{375C663E-9DDC-5B49-A342-3EE51697074B}"/>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5" name="Text Placeholder 11">
            <a:extLst>
              <a:ext uri="{FF2B5EF4-FFF2-40B4-BE49-F238E27FC236}">
                <a16:creationId xmlns:a16="http://schemas.microsoft.com/office/drawing/2014/main" id="{B5743288-93C1-B747-B6D2-E62ECB66A2BE}"/>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
        <p:nvSpPr>
          <p:cNvPr id="16" name="Title 1">
            <a:extLst>
              <a:ext uri="{FF2B5EF4-FFF2-40B4-BE49-F238E27FC236}">
                <a16:creationId xmlns:a16="http://schemas.microsoft.com/office/drawing/2014/main" id="{62BBD38C-D5E6-E14C-82D7-CDA28865EBF1}"/>
              </a:ext>
            </a:extLst>
          </p:cNvPr>
          <p:cNvSpPr>
            <a:spLocks noGrp="1"/>
          </p:cNvSpPr>
          <p:nvPr>
            <p:ph type="title"/>
          </p:nvPr>
        </p:nvSpPr>
        <p:spPr>
          <a:xfrm>
            <a:off x="442912" y="800100"/>
            <a:ext cx="11306175" cy="1001983"/>
          </a:xfrm>
          <a:prstGeom prst="rect">
            <a:avLst/>
          </a:prstGeom>
        </p:spPr>
        <p:txBody>
          <a:bodyPr/>
          <a:lstStyle/>
          <a:p>
            <a:r>
              <a:rPr lang="en-GB" dirty="0"/>
              <a:t>Click to edit Master title style</a:t>
            </a:r>
            <a:endParaRPr lang="en-US" dirty="0"/>
          </a:p>
        </p:txBody>
      </p:sp>
      <p:sp>
        <p:nvSpPr>
          <p:cNvPr id="17" name="Text Placeholder 2">
            <a:extLst>
              <a:ext uri="{FF2B5EF4-FFF2-40B4-BE49-F238E27FC236}">
                <a16:creationId xmlns:a16="http://schemas.microsoft.com/office/drawing/2014/main" id="{14952491-1CB4-104F-95DC-3C7A95C113BA}"/>
              </a:ext>
            </a:extLst>
          </p:cNvPr>
          <p:cNvSpPr>
            <a:spLocks noGrp="1"/>
          </p:cNvSpPr>
          <p:nvPr>
            <p:ph type="body" idx="1"/>
          </p:nvPr>
        </p:nvSpPr>
        <p:spPr>
          <a:xfrm>
            <a:off x="442912" y="1989138"/>
            <a:ext cx="3529013" cy="636855"/>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1" name="Rectangle 10">
            <a:extLst>
              <a:ext uri="{FF2B5EF4-FFF2-40B4-BE49-F238E27FC236}">
                <a16:creationId xmlns:a16="http://schemas.microsoft.com/office/drawing/2014/main" id="{8DE6B900-0CAE-6B4C-B741-178AD460BD32}"/>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E1A1B2DE-F07F-8147-AD48-234D917280D2}"/>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937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09ECCE-CA94-5841-8835-15D01FC20CFF}"/>
              </a:ext>
            </a:extLst>
          </p:cNvPr>
          <p:cNvSpPr>
            <a:spLocks noGrp="1"/>
          </p:cNvSpPr>
          <p:nvPr>
            <p:ph idx="1"/>
          </p:nvPr>
        </p:nvSpPr>
        <p:spPr>
          <a:xfrm>
            <a:off x="442912" y="1989138"/>
            <a:ext cx="3529013" cy="370840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Content Placeholder 2">
            <a:extLst>
              <a:ext uri="{FF2B5EF4-FFF2-40B4-BE49-F238E27FC236}">
                <a16:creationId xmlns:a16="http://schemas.microsoft.com/office/drawing/2014/main" id="{582F0DD8-CD89-964C-A0BF-3C891A947F9F}"/>
              </a:ext>
            </a:extLst>
          </p:cNvPr>
          <p:cNvSpPr>
            <a:spLocks noGrp="1"/>
          </p:cNvSpPr>
          <p:nvPr>
            <p:ph idx="12"/>
          </p:nvPr>
        </p:nvSpPr>
        <p:spPr>
          <a:xfrm>
            <a:off x="4332288" y="1989138"/>
            <a:ext cx="3529013" cy="370840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Content Placeholder 2">
            <a:extLst>
              <a:ext uri="{FF2B5EF4-FFF2-40B4-BE49-F238E27FC236}">
                <a16:creationId xmlns:a16="http://schemas.microsoft.com/office/drawing/2014/main" id="{A2572A3E-7061-AE46-B81E-7EEEF4B2F2AD}"/>
              </a:ext>
            </a:extLst>
          </p:cNvPr>
          <p:cNvSpPr>
            <a:spLocks noGrp="1"/>
          </p:cNvSpPr>
          <p:nvPr>
            <p:ph idx="13"/>
          </p:nvPr>
        </p:nvSpPr>
        <p:spPr>
          <a:xfrm>
            <a:off x="8221664" y="1989138"/>
            <a:ext cx="3527423" cy="370840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0" name="Picture 9">
            <a:extLst>
              <a:ext uri="{FF2B5EF4-FFF2-40B4-BE49-F238E27FC236}">
                <a16:creationId xmlns:a16="http://schemas.microsoft.com/office/drawing/2014/main" id="{3F5E1427-DD3F-9240-BD4A-0CC21218DF6A}"/>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4" name="Text Placeholder 11">
            <a:extLst>
              <a:ext uri="{FF2B5EF4-FFF2-40B4-BE49-F238E27FC236}">
                <a16:creationId xmlns:a16="http://schemas.microsoft.com/office/drawing/2014/main" id="{6DC3E782-E2DF-224A-8EC7-F432750D92BE}"/>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
        <p:nvSpPr>
          <p:cNvPr id="15" name="Title 1">
            <a:extLst>
              <a:ext uri="{FF2B5EF4-FFF2-40B4-BE49-F238E27FC236}">
                <a16:creationId xmlns:a16="http://schemas.microsoft.com/office/drawing/2014/main" id="{1C9432BC-F7ED-AD44-955D-1B98B2278695}"/>
              </a:ext>
            </a:extLst>
          </p:cNvPr>
          <p:cNvSpPr>
            <a:spLocks noGrp="1"/>
          </p:cNvSpPr>
          <p:nvPr>
            <p:ph type="title"/>
          </p:nvPr>
        </p:nvSpPr>
        <p:spPr>
          <a:xfrm>
            <a:off x="442912" y="800100"/>
            <a:ext cx="11306175" cy="1001983"/>
          </a:xfrm>
          <a:prstGeom prst="rect">
            <a:avLst/>
          </a:prstGeom>
        </p:spPr>
        <p:txBody>
          <a:bodyPr/>
          <a:lstStyle/>
          <a:p>
            <a:r>
              <a:rPr lang="en-GB" dirty="0"/>
              <a:t>Click to edit Master title style</a:t>
            </a:r>
            <a:endParaRPr lang="en-US" dirty="0"/>
          </a:p>
        </p:txBody>
      </p:sp>
      <p:sp>
        <p:nvSpPr>
          <p:cNvPr id="16" name="Rectangle 15">
            <a:extLst>
              <a:ext uri="{FF2B5EF4-FFF2-40B4-BE49-F238E27FC236}">
                <a16:creationId xmlns:a16="http://schemas.microsoft.com/office/drawing/2014/main" id="{D618504C-E8A7-EA43-8DA0-0CE9310D674A}"/>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6BB3217-4ECB-9C4E-B129-4CD1A7606E4D}"/>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8821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lumn Secondary">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EF1B88EC-6B3F-324D-8A9A-A2200D031343}"/>
              </a:ext>
            </a:extLst>
          </p:cNvPr>
          <p:cNvSpPr>
            <a:spLocks noGrp="1"/>
          </p:cNvSpPr>
          <p:nvPr>
            <p:ph sz="half" idx="2"/>
          </p:nvPr>
        </p:nvSpPr>
        <p:spPr>
          <a:xfrm>
            <a:off x="442912" y="2813048"/>
            <a:ext cx="3529013" cy="288449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a:extLst>
              <a:ext uri="{FF2B5EF4-FFF2-40B4-BE49-F238E27FC236}">
                <a16:creationId xmlns:a16="http://schemas.microsoft.com/office/drawing/2014/main" id="{FADD979E-7EEF-5D4A-8AC3-74C6CE848442}"/>
              </a:ext>
            </a:extLst>
          </p:cNvPr>
          <p:cNvSpPr>
            <a:spLocks noGrp="1"/>
          </p:cNvSpPr>
          <p:nvPr>
            <p:ph type="body" sz="quarter" idx="3"/>
          </p:nvPr>
        </p:nvSpPr>
        <p:spPr>
          <a:xfrm>
            <a:off x="8220075" y="1989138"/>
            <a:ext cx="3527425" cy="636855"/>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a:extLst>
              <a:ext uri="{FF2B5EF4-FFF2-40B4-BE49-F238E27FC236}">
                <a16:creationId xmlns:a16="http://schemas.microsoft.com/office/drawing/2014/main" id="{0D32B247-F8B0-6A43-86FE-2923DBEF9C8F}"/>
              </a:ext>
            </a:extLst>
          </p:cNvPr>
          <p:cNvSpPr>
            <a:spLocks noGrp="1"/>
          </p:cNvSpPr>
          <p:nvPr>
            <p:ph sz="quarter" idx="4"/>
          </p:nvPr>
        </p:nvSpPr>
        <p:spPr>
          <a:xfrm>
            <a:off x="4332288" y="2813047"/>
            <a:ext cx="3527425" cy="288449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Content Placeholder 5">
            <a:extLst>
              <a:ext uri="{FF2B5EF4-FFF2-40B4-BE49-F238E27FC236}">
                <a16:creationId xmlns:a16="http://schemas.microsoft.com/office/drawing/2014/main" id="{C43422A0-145A-7943-95AD-B9C948D26B2D}"/>
              </a:ext>
            </a:extLst>
          </p:cNvPr>
          <p:cNvSpPr>
            <a:spLocks noGrp="1"/>
          </p:cNvSpPr>
          <p:nvPr>
            <p:ph sz="quarter" idx="10"/>
          </p:nvPr>
        </p:nvSpPr>
        <p:spPr>
          <a:xfrm>
            <a:off x="8220076" y="2813046"/>
            <a:ext cx="3529012" cy="2884491"/>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4" name="Picture 13">
            <a:extLst>
              <a:ext uri="{FF2B5EF4-FFF2-40B4-BE49-F238E27FC236}">
                <a16:creationId xmlns:a16="http://schemas.microsoft.com/office/drawing/2014/main" id="{CE2A91DF-79A7-914F-947D-CF72742487D7}"/>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8" name="Text Placeholder 11">
            <a:extLst>
              <a:ext uri="{FF2B5EF4-FFF2-40B4-BE49-F238E27FC236}">
                <a16:creationId xmlns:a16="http://schemas.microsoft.com/office/drawing/2014/main" id="{EF264802-11B4-5941-991C-96BAD56284CF}"/>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
        <p:nvSpPr>
          <p:cNvPr id="19" name="Title 1">
            <a:extLst>
              <a:ext uri="{FF2B5EF4-FFF2-40B4-BE49-F238E27FC236}">
                <a16:creationId xmlns:a16="http://schemas.microsoft.com/office/drawing/2014/main" id="{AC1D1754-6A16-0A4B-9E06-5B285B1354A6}"/>
              </a:ext>
            </a:extLst>
          </p:cNvPr>
          <p:cNvSpPr>
            <a:spLocks noGrp="1"/>
          </p:cNvSpPr>
          <p:nvPr>
            <p:ph type="title"/>
          </p:nvPr>
        </p:nvSpPr>
        <p:spPr>
          <a:xfrm>
            <a:off x="442912" y="800100"/>
            <a:ext cx="11306175" cy="1001983"/>
          </a:xfrm>
          <a:prstGeom prst="rect">
            <a:avLst/>
          </a:prstGeom>
        </p:spPr>
        <p:txBody>
          <a:bodyPr/>
          <a:lstStyle/>
          <a:p>
            <a:r>
              <a:rPr lang="en-GB" dirty="0"/>
              <a:t>Click to edit Master title style</a:t>
            </a:r>
            <a:endParaRPr lang="en-US" dirty="0"/>
          </a:p>
        </p:txBody>
      </p:sp>
      <p:sp>
        <p:nvSpPr>
          <p:cNvPr id="20" name="Text Placeholder 2">
            <a:extLst>
              <a:ext uri="{FF2B5EF4-FFF2-40B4-BE49-F238E27FC236}">
                <a16:creationId xmlns:a16="http://schemas.microsoft.com/office/drawing/2014/main" id="{760B23AA-B159-A04B-A49B-76835B62994D}"/>
              </a:ext>
            </a:extLst>
          </p:cNvPr>
          <p:cNvSpPr>
            <a:spLocks noGrp="1"/>
          </p:cNvSpPr>
          <p:nvPr>
            <p:ph type="body" idx="1"/>
          </p:nvPr>
        </p:nvSpPr>
        <p:spPr>
          <a:xfrm>
            <a:off x="442912" y="1989138"/>
            <a:ext cx="3529013" cy="636855"/>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21" name="Text Placeholder 2">
            <a:extLst>
              <a:ext uri="{FF2B5EF4-FFF2-40B4-BE49-F238E27FC236}">
                <a16:creationId xmlns:a16="http://schemas.microsoft.com/office/drawing/2014/main" id="{EF568595-A127-5846-A037-D0819A0252E6}"/>
              </a:ext>
            </a:extLst>
          </p:cNvPr>
          <p:cNvSpPr>
            <a:spLocks noGrp="1"/>
          </p:cNvSpPr>
          <p:nvPr>
            <p:ph type="body" idx="13"/>
          </p:nvPr>
        </p:nvSpPr>
        <p:spPr>
          <a:xfrm>
            <a:off x="4332288" y="1989138"/>
            <a:ext cx="3527425" cy="636855"/>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22" name="Rectangle 21">
            <a:extLst>
              <a:ext uri="{FF2B5EF4-FFF2-40B4-BE49-F238E27FC236}">
                <a16:creationId xmlns:a16="http://schemas.microsoft.com/office/drawing/2014/main" id="{EAD682C8-053C-4942-93C0-CDCB02169B50}"/>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C2EA856-078C-B74C-87C6-AC58462CB29C}"/>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353277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91855C3A-3FE6-774C-8B42-DE78E4C581EA}"/>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20" name="Text Placeholder 11">
            <a:extLst>
              <a:ext uri="{FF2B5EF4-FFF2-40B4-BE49-F238E27FC236}">
                <a16:creationId xmlns:a16="http://schemas.microsoft.com/office/drawing/2014/main" id="{3EFCAB50-6370-994D-BF7A-C505E83CFC1D}"/>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
        <p:nvSpPr>
          <p:cNvPr id="23" name="Title 1">
            <a:extLst>
              <a:ext uri="{FF2B5EF4-FFF2-40B4-BE49-F238E27FC236}">
                <a16:creationId xmlns:a16="http://schemas.microsoft.com/office/drawing/2014/main" id="{B048F09A-B384-8C49-9343-9C78BE372438}"/>
              </a:ext>
            </a:extLst>
          </p:cNvPr>
          <p:cNvSpPr>
            <a:spLocks noGrp="1"/>
          </p:cNvSpPr>
          <p:nvPr>
            <p:ph type="ctrTitle"/>
          </p:nvPr>
        </p:nvSpPr>
        <p:spPr>
          <a:xfrm>
            <a:off x="1406632" y="1989138"/>
            <a:ext cx="9378733" cy="2372252"/>
          </a:xfrm>
          <a:prstGeom prst="rect">
            <a:avLst/>
          </a:prstGeom>
        </p:spPr>
        <p:txBody>
          <a:bodyPr lIns="0" rIns="90000" anchor="ctr" anchorCtr="0">
            <a:normAutofit/>
          </a:bodyPr>
          <a:lstStyle>
            <a:lvl1pPr algn="l">
              <a:defRPr sz="4500" b="1">
                <a:solidFill>
                  <a:srgbClr val="E6005B"/>
                </a:solidFill>
              </a:defRPr>
            </a:lvl1pPr>
          </a:lstStyle>
          <a:p>
            <a:r>
              <a:rPr lang="en-GB" dirty="0"/>
              <a:t>Click to edit Master title style</a:t>
            </a:r>
            <a:endParaRPr lang="en-US" dirty="0"/>
          </a:p>
        </p:txBody>
      </p:sp>
      <p:sp>
        <p:nvSpPr>
          <p:cNvPr id="24" name="Subtitle 2">
            <a:extLst>
              <a:ext uri="{FF2B5EF4-FFF2-40B4-BE49-F238E27FC236}">
                <a16:creationId xmlns:a16="http://schemas.microsoft.com/office/drawing/2014/main" id="{338F5E73-6BFD-7748-BFD6-93FCF46A77EB}"/>
              </a:ext>
            </a:extLst>
          </p:cNvPr>
          <p:cNvSpPr>
            <a:spLocks noGrp="1"/>
          </p:cNvSpPr>
          <p:nvPr>
            <p:ph type="subTitle" idx="1"/>
          </p:nvPr>
        </p:nvSpPr>
        <p:spPr>
          <a:xfrm>
            <a:off x="1406632" y="4542366"/>
            <a:ext cx="9378733" cy="1155172"/>
          </a:xfrm>
          <a:prstGeom prst="rect">
            <a:avLst/>
          </a:prstGeom>
        </p:spPr>
        <p:txBody>
          <a:bodyPr lIns="0" anchor="ctr" anchorCtr="0">
            <a:normAutofit/>
          </a:bodyPr>
          <a:lstStyle>
            <a:lvl1pPr marL="0" indent="0" algn="l">
              <a:buNone/>
              <a:defRPr sz="3000" b="1">
                <a:solidFill>
                  <a:srgbClr val="9E043D"/>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3" name="Picture 2">
            <a:extLst>
              <a:ext uri="{FF2B5EF4-FFF2-40B4-BE49-F238E27FC236}">
                <a16:creationId xmlns:a16="http://schemas.microsoft.com/office/drawing/2014/main" id="{A3650F2B-C9D3-F54A-91EC-BEDF952B03AE}"/>
              </a:ext>
            </a:extLst>
          </p:cNvPr>
          <p:cNvPicPr>
            <a:picLocks noChangeAspect="1"/>
          </p:cNvPicPr>
          <p:nvPr userDrawn="1"/>
        </p:nvPicPr>
        <p:blipFill>
          <a:blip r:embed="rId3"/>
          <a:stretch>
            <a:fillRect/>
          </a:stretch>
        </p:blipFill>
        <p:spPr>
          <a:xfrm>
            <a:off x="442913" y="1010601"/>
            <a:ext cx="963720" cy="797561"/>
          </a:xfrm>
          <a:prstGeom prst="rect">
            <a:avLst/>
          </a:prstGeom>
        </p:spPr>
      </p:pic>
      <p:pic>
        <p:nvPicPr>
          <p:cNvPr id="26" name="Picture 25">
            <a:extLst>
              <a:ext uri="{FF2B5EF4-FFF2-40B4-BE49-F238E27FC236}">
                <a16:creationId xmlns:a16="http://schemas.microsoft.com/office/drawing/2014/main" id="{6AAD6DD1-3573-E54F-8768-B0CFC8AFB67A}"/>
              </a:ext>
            </a:extLst>
          </p:cNvPr>
          <p:cNvPicPr>
            <a:picLocks noChangeAspect="1"/>
          </p:cNvPicPr>
          <p:nvPr userDrawn="1"/>
        </p:nvPicPr>
        <p:blipFill>
          <a:blip r:embed="rId3"/>
          <a:stretch>
            <a:fillRect/>
          </a:stretch>
        </p:blipFill>
        <p:spPr>
          <a:xfrm rot="10800000">
            <a:off x="10785366" y="4899977"/>
            <a:ext cx="963720" cy="797561"/>
          </a:xfrm>
          <a:prstGeom prst="rect">
            <a:avLst/>
          </a:prstGeom>
        </p:spPr>
      </p:pic>
      <p:sp>
        <p:nvSpPr>
          <p:cNvPr id="11" name="Rectangle 10">
            <a:extLst>
              <a:ext uri="{FF2B5EF4-FFF2-40B4-BE49-F238E27FC236}">
                <a16:creationId xmlns:a16="http://schemas.microsoft.com/office/drawing/2014/main" id="{694A2B9C-4747-EB44-AD6F-788273471394}"/>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DE4C44A-5626-1B42-B24C-44A8F39FB460}"/>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781208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btle Orang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FB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1989138"/>
            <a:ext cx="11306175" cy="1848949"/>
          </a:xfrm>
          <a:prstGeom prst="rect">
            <a:avLst/>
          </a:prstGeom>
        </p:spPr>
        <p:txBody>
          <a:bodyPr lIns="0" rIns="90000" anchor="b"/>
          <a:lstStyle>
            <a:lvl1pPr algn="l">
              <a:defRPr sz="6000" b="1">
                <a:solidFill>
                  <a:srgbClr val="F07D00"/>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5" cy="1155172"/>
          </a:xfrm>
          <a:prstGeom prst="rect">
            <a:avLst/>
          </a:prstGeom>
        </p:spPr>
        <p:txBody>
          <a:bodyPr lIns="0">
            <a:normAutofit/>
          </a:bodyPr>
          <a:lstStyle>
            <a:lvl1pPr marL="0" indent="0" algn="l">
              <a:buNone/>
              <a:defRPr sz="3000" b="1">
                <a:solidFill>
                  <a:srgbClr val="F07D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12" name="Picture 11">
            <a:extLst>
              <a:ext uri="{FF2B5EF4-FFF2-40B4-BE49-F238E27FC236}">
                <a16:creationId xmlns:a16="http://schemas.microsoft.com/office/drawing/2014/main" id="{2EC1597D-B745-8C47-9BCA-19CC45F98067}"/>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3" name="Rectangle 12">
            <a:extLst>
              <a:ext uri="{FF2B5EF4-FFF2-40B4-BE49-F238E27FC236}">
                <a16:creationId xmlns:a16="http://schemas.microsoft.com/office/drawing/2014/main" id="{C03F878E-DE03-2942-B907-3CF8B4BF5BA7}"/>
              </a:ext>
            </a:extLst>
          </p:cNvPr>
          <p:cNvSpPr/>
          <p:nvPr userDrawn="1"/>
        </p:nvSpPr>
        <p:spPr>
          <a:xfrm>
            <a:off x="0" y="0"/>
            <a:ext cx="12192000" cy="441325"/>
          </a:xfrm>
          <a:prstGeom prst="rect">
            <a:avLst/>
          </a:prstGeom>
          <a:solidFill>
            <a:srgbClr val="F0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6946D80A-BB91-1241-848B-6B912282049B}"/>
              </a:ext>
            </a:extLst>
          </p:cNvPr>
          <p:cNvSpPr/>
          <p:nvPr userDrawn="1"/>
        </p:nvSpPr>
        <p:spPr>
          <a:xfrm>
            <a:off x="0" y="6742113"/>
            <a:ext cx="12191999" cy="125999"/>
          </a:xfrm>
          <a:prstGeom prst="rect">
            <a:avLst/>
          </a:prstGeom>
          <a:solidFill>
            <a:srgbClr val="F0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11">
            <a:extLst>
              <a:ext uri="{FF2B5EF4-FFF2-40B4-BE49-F238E27FC236}">
                <a16:creationId xmlns:a16="http://schemas.microsoft.com/office/drawing/2014/main" id="{DB81DC7A-6B12-7D4A-B479-9DCA38495772}"/>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F07D00"/>
                </a:solidFill>
              </a:defRPr>
            </a:lvl1pPr>
          </a:lstStyle>
          <a:p>
            <a:pPr lvl="0"/>
            <a:r>
              <a:rPr lang="en-GB" dirty="0"/>
              <a:t>Click to edit Master text styles</a:t>
            </a:r>
          </a:p>
        </p:txBody>
      </p:sp>
    </p:spTree>
    <p:extLst>
      <p:ext uri="{BB962C8B-B14F-4D97-AF65-F5344CB8AC3E}">
        <p14:creationId xmlns:p14="http://schemas.microsoft.com/office/powerpoint/2010/main" val="3710472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ubtle Blu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BCE4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12688"/>
            <a:ext cx="11306173" cy="1825399"/>
          </a:xfrm>
          <a:prstGeom prst="rect">
            <a:avLst/>
          </a:prstGeom>
        </p:spPr>
        <p:txBody>
          <a:bodyPr lIns="0" rIns="90000" anchor="b"/>
          <a:lstStyle>
            <a:lvl1pPr algn="l">
              <a:defRPr sz="6000" b="1">
                <a:solidFill>
                  <a:srgbClr val="00A6E2"/>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5" cy="1155172"/>
          </a:xfrm>
          <a:prstGeom prst="rect">
            <a:avLst/>
          </a:prstGeom>
        </p:spPr>
        <p:txBody>
          <a:bodyPr lIns="0">
            <a:normAutofit/>
          </a:bodyPr>
          <a:lstStyle>
            <a:lvl1pPr marL="0" indent="0" algn="l">
              <a:buNone/>
              <a:defRPr sz="3000" b="1">
                <a:solidFill>
                  <a:srgbClr val="00A6E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13" name="Rectangle 12">
            <a:extLst>
              <a:ext uri="{FF2B5EF4-FFF2-40B4-BE49-F238E27FC236}">
                <a16:creationId xmlns:a16="http://schemas.microsoft.com/office/drawing/2014/main" id="{C03F878E-DE03-2942-B907-3CF8B4BF5BA7}"/>
              </a:ext>
            </a:extLst>
          </p:cNvPr>
          <p:cNvSpPr/>
          <p:nvPr userDrawn="1"/>
        </p:nvSpPr>
        <p:spPr>
          <a:xfrm>
            <a:off x="0" y="0"/>
            <a:ext cx="12192000" cy="441325"/>
          </a:xfrm>
          <a:prstGeom prst="rect">
            <a:avLst/>
          </a:prstGeom>
          <a:solidFill>
            <a:srgbClr val="00A6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065D9431-5C22-DF40-B12F-3B430B2D2AE1}"/>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9" name="Rectangle 8">
            <a:extLst>
              <a:ext uri="{FF2B5EF4-FFF2-40B4-BE49-F238E27FC236}">
                <a16:creationId xmlns:a16="http://schemas.microsoft.com/office/drawing/2014/main" id="{397678BD-869E-C64D-BBB5-DB38A6A8CF00}"/>
              </a:ext>
            </a:extLst>
          </p:cNvPr>
          <p:cNvSpPr/>
          <p:nvPr userDrawn="1"/>
        </p:nvSpPr>
        <p:spPr>
          <a:xfrm>
            <a:off x="0" y="6742113"/>
            <a:ext cx="12191999" cy="125999"/>
          </a:xfrm>
          <a:prstGeom prst="rect">
            <a:avLst/>
          </a:prstGeom>
          <a:solidFill>
            <a:srgbClr val="00A6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11">
            <a:extLst>
              <a:ext uri="{FF2B5EF4-FFF2-40B4-BE49-F238E27FC236}">
                <a16:creationId xmlns:a16="http://schemas.microsoft.com/office/drawing/2014/main" id="{EFAD923B-E667-FD45-B41A-12791D221D10}"/>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00A6E2"/>
                </a:solidFill>
              </a:defRPr>
            </a:lvl1pPr>
          </a:lstStyle>
          <a:p>
            <a:pPr lvl="0"/>
            <a:r>
              <a:rPr lang="en-GB" dirty="0"/>
              <a:t>Click to edit Master text styles</a:t>
            </a:r>
          </a:p>
        </p:txBody>
      </p:sp>
    </p:spTree>
    <p:extLst>
      <p:ext uri="{BB962C8B-B14F-4D97-AF65-F5344CB8AC3E}">
        <p14:creationId xmlns:p14="http://schemas.microsoft.com/office/powerpoint/2010/main" val="15490781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ormal Blu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00A6E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13" name="Rectangle 12">
            <a:extLst>
              <a:ext uri="{FF2B5EF4-FFF2-40B4-BE49-F238E27FC236}">
                <a16:creationId xmlns:a16="http://schemas.microsoft.com/office/drawing/2014/main" id="{C03F878E-DE03-2942-B907-3CF8B4BF5BA7}"/>
              </a:ext>
            </a:extLst>
          </p:cNvPr>
          <p:cNvSpPr/>
          <p:nvPr userDrawn="1"/>
        </p:nvSpPr>
        <p:spPr>
          <a:xfrm>
            <a:off x="0" y="1"/>
            <a:ext cx="12192000" cy="452699"/>
          </a:xfrm>
          <a:prstGeom prst="rect">
            <a:avLst/>
          </a:prstGeom>
          <a:solidFill>
            <a:srgbClr val="00A6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20B24E7D-7F6A-0541-9FC9-D284AAA24340}"/>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6" name="Rectangle 15">
            <a:extLst>
              <a:ext uri="{FF2B5EF4-FFF2-40B4-BE49-F238E27FC236}">
                <a16:creationId xmlns:a16="http://schemas.microsoft.com/office/drawing/2014/main" id="{81441CAE-3F74-A749-B92B-BA7301BD3CC4}"/>
              </a:ext>
            </a:extLst>
          </p:cNvPr>
          <p:cNvSpPr/>
          <p:nvPr userDrawn="1"/>
        </p:nvSpPr>
        <p:spPr>
          <a:xfrm>
            <a:off x="0" y="6742113"/>
            <a:ext cx="12191999" cy="125999"/>
          </a:xfrm>
          <a:prstGeom prst="rect">
            <a:avLst/>
          </a:prstGeom>
          <a:solidFill>
            <a:srgbClr val="00A6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7" name="Text Placeholder 11">
            <a:extLst>
              <a:ext uri="{FF2B5EF4-FFF2-40B4-BE49-F238E27FC236}">
                <a16:creationId xmlns:a16="http://schemas.microsoft.com/office/drawing/2014/main" id="{3986C3D8-75F2-AF4D-852E-617DA34AB6C7}"/>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00A6E2"/>
                </a:solidFill>
              </a:defRPr>
            </a:lvl1pPr>
          </a:lstStyle>
          <a:p>
            <a:pPr lvl="0"/>
            <a:r>
              <a:rPr lang="en-GB" dirty="0"/>
              <a:t>Click to edit Master text styles</a:t>
            </a:r>
          </a:p>
        </p:txBody>
      </p:sp>
    </p:spTree>
    <p:extLst>
      <p:ext uri="{BB962C8B-B14F-4D97-AF65-F5344CB8AC3E}">
        <p14:creationId xmlns:p14="http://schemas.microsoft.com/office/powerpoint/2010/main" val="15610249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ormal Purpl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821E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C7017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11" name="Rectangle 10">
            <a:extLst>
              <a:ext uri="{FF2B5EF4-FFF2-40B4-BE49-F238E27FC236}">
                <a16:creationId xmlns:a16="http://schemas.microsoft.com/office/drawing/2014/main" id="{B669F709-E7C3-C149-A260-3C4BD44CD5DB}"/>
              </a:ext>
            </a:extLst>
          </p:cNvPr>
          <p:cNvSpPr/>
          <p:nvPr userDrawn="1"/>
        </p:nvSpPr>
        <p:spPr>
          <a:xfrm>
            <a:off x="0" y="1"/>
            <a:ext cx="12192000" cy="452699"/>
          </a:xfrm>
          <a:prstGeom prst="rect">
            <a:avLst/>
          </a:prstGeom>
          <a:solidFill>
            <a:srgbClr val="C701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a:extLst>
              <a:ext uri="{FF2B5EF4-FFF2-40B4-BE49-F238E27FC236}">
                <a16:creationId xmlns:a16="http://schemas.microsoft.com/office/drawing/2014/main" id="{49C6C068-799F-5647-86FD-975D93E27D3F}"/>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7" name="Rectangle 16">
            <a:extLst>
              <a:ext uri="{FF2B5EF4-FFF2-40B4-BE49-F238E27FC236}">
                <a16:creationId xmlns:a16="http://schemas.microsoft.com/office/drawing/2014/main" id="{A9635ED3-5E00-7F4E-9AE5-AF4B24A44CF5}"/>
              </a:ext>
            </a:extLst>
          </p:cNvPr>
          <p:cNvSpPr/>
          <p:nvPr userDrawn="1"/>
        </p:nvSpPr>
        <p:spPr>
          <a:xfrm>
            <a:off x="0" y="6742113"/>
            <a:ext cx="12191999" cy="125999"/>
          </a:xfrm>
          <a:prstGeom prst="rect">
            <a:avLst/>
          </a:prstGeom>
          <a:solidFill>
            <a:srgbClr val="C701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8" name="Text Placeholder 11">
            <a:extLst>
              <a:ext uri="{FF2B5EF4-FFF2-40B4-BE49-F238E27FC236}">
                <a16:creationId xmlns:a16="http://schemas.microsoft.com/office/drawing/2014/main" id="{77A12D8D-2172-A24B-A568-26FC3B4B283B}"/>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C7017F"/>
                </a:solidFill>
              </a:defRPr>
            </a:lvl1pPr>
          </a:lstStyle>
          <a:p>
            <a:pPr lvl="0"/>
            <a:r>
              <a:rPr lang="en-GB" dirty="0"/>
              <a:t>Click to edit Master text styles</a:t>
            </a:r>
          </a:p>
        </p:txBody>
      </p:sp>
    </p:spTree>
    <p:extLst>
      <p:ext uri="{BB962C8B-B14F-4D97-AF65-F5344CB8AC3E}">
        <p14:creationId xmlns:p14="http://schemas.microsoft.com/office/powerpoint/2010/main" val="23424682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old Orang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BB3F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1989138"/>
            <a:ext cx="11306173" cy="1848949"/>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5" cy="1155172"/>
          </a:xfrm>
          <a:prstGeom prst="rect">
            <a:avLst/>
          </a:prstGeom>
        </p:spPr>
        <p:txBody>
          <a:bodyPr lIns="0">
            <a:normAutofit/>
          </a:bodyPr>
          <a:lstStyle>
            <a:lvl1pPr marL="0" indent="0" algn="l">
              <a:buNone/>
              <a:defRPr sz="3000" b="1">
                <a:solidFill>
                  <a:srgbClr val="F07D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7" name="Rectangle 6">
            <a:extLst>
              <a:ext uri="{FF2B5EF4-FFF2-40B4-BE49-F238E27FC236}">
                <a16:creationId xmlns:a16="http://schemas.microsoft.com/office/drawing/2014/main" id="{33D2627D-3696-4F4C-8BC6-79103D22C236}"/>
              </a:ext>
            </a:extLst>
          </p:cNvPr>
          <p:cNvSpPr/>
          <p:nvPr userDrawn="1"/>
        </p:nvSpPr>
        <p:spPr>
          <a:xfrm>
            <a:off x="0" y="1"/>
            <a:ext cx="12192000" cy="452699"/>
          </a:xfrm>
          <a:prstGeom prst="rect">
            <a:avLst/>
          </a:prstGeom>
          <a:solidFill>
            <a:srgbClr val="F0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85871FCE-6DA7-5549-92C6-554D5232A266}"/>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240039B7-FA62-F24C-BCFF-BA21679AD8B7}"/>
              </a:ext>
            </a:extLst>
          </p:cNvPr>
          <p:cNvSpPr/>
          <p:nvPr userDrawn="1"/>
        </p:nvSpPr>
        <p:spPr>
          <a:xfrm>
            <a:off x="0" y="6742113"/>
            <a:ext cx="12191999" cy="125999"/>
          </a:xfrm>
          <a:prstGeom prst="rect">
            <a:avLst/>
          </a:prstGeom>
          <a:solidFill>
            <a:srgbClr val="F0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E8DC3CBE-2843-1642-BD7A-5C7A9BC16E2C}"/>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F07D00"/>
                </a:solidFill>
              </a:defRPr>
            </a:lvl1pPr>
          </a:lstStyle>
          <a:p>
            <a:pPr lvl="0"/>
            <a:r>
              <a:rPr lang="en-GB" dirty="0"/>
              <a:t>Click to edit Master text styles</a:t>
            </a:r>
          </a:p>
        </p:txBody>
      </p:sp>
    </p:spTree>
    <p:extLst>
      <p:ext uri="{BB962C8B-B14F-4D97-AF65-F5344CB8AC3E}">
        <p14:creationId xmlns:p14="http://schemas.microsoft.com/office/powerpoint/2010/main" val="3261654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resentation 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ADF23B6-683D-2B48-8B2D-8FF423A50C05}"/>
              </a:ext>
            </a:extLst>
          </p:cNvPr>
          <p:cNvSpPr/>
          <p:nvPr userDrawn="1"/>
        </p:nvSpPr>
        <p:spPr>
          <a:xfrm>
            <a:off x="0" y="441326"/>
            <a:ext cx="12191999" cy="6300786"/>
          </a:xfrm>
          <a:prstGeom prst="rect">
            <a:avLst/>
          </a:prstGeom>
          <a:solidFill>
            <a:srgbClr val="E6005B"/>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solidFill>
                <a:srgbClr val="E6005B"/>
              </a:solidFill>
            </a:endParaRPr>
          </a:p>
        </p:txBody>
      </p:sp>
      <p:sp>
        <p:nvSpPr>
          <p:cNvPr id="2" name="Title 1">
            <a:extLst>
              <a:ext uri="{FF2B5EF4-FFF2-40B4-BE49-F238E27FC236}">
                <a16:creationId xmlns:a16="http://schemas.microsoft.com/office/drawing/2014/main" id="{8E7E7F3C-6AC2-084C-81DA-BE9E4A815A32}"/>
              </a:ext>
            </a:extLst>
          </p:cNvPr>
          <p:cNvSpPr>
            <a:spLocks noGrp="1"/>
          </p:cNvSpPr>
          <p:nvPr>
            <p:ph type="ctrTitle"/>
          </p:nvPr>
        </p:nvSpPr>
        <p:spPr>
          <a:xfrm>
            <a:off x="442912" y="1989138"/>
            <a:ext cx="11306175" cy="1848949"/>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AC3D8BCC-A8A8-F640-A027-5BF8353F717B}"/>
              </a:ext>
            </a:extLst>
          </p:cNvPr>
          <p:cNvSpPr>
            <a:spLocks noGrp="1"/>
          </p:cNvSpPr>
          <p:nvPr>
            <p:ph type="subTitle" idx="1"/>
          </p:nvPr>
        </p:nvSpPr>
        <p:spPr>
          <a:xfrm>
            <a:off x="442912" y="4015578"/>
            <a:ext cx="11306175" cy="1155172"/>
          </a:xfrm>
          <a:prstGeom prst="rect">
            <a:avLst/>
          </a:prstGeom>
        </p:spPr>
        <p:txBody>
          <a:bodyPr lIns="0">
            <a:normAutofit/>
          </a:bodyPr>
          <a:lstStyle>
            <a:lvl1pPr marL="0" indent="0" algn="l">
              <a:buNone/>
              <a:defRPr sz="3000" b="1">
                <a:solidFill>
                  <a:srgbClr val="9E043D"/>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4" name="Picture 3">
            <a:extLst>
              <a:ext uri="{FF2B5EF4-FFF2-40B4-BE49-F238E27FC236}">
                <a16:creationId xmlns:a16="http://schemas.microsoft.com/office/drawing/2014/main" id="{EE19FAFA-C3E1-0844-82DB-27D43E467A6B}"/>
              </a:ext>
            </a:extLst>
          </p:cNvPr>
          <p:cNvPicPr>
            <a:picLocks noChangeAspect="1"/>
          </p:cNvPicPr>
          <p:nvPr userDrawn="1"/>
        </p:nvPicPr>
        <p:blipFill>
          <a:blip r:embed="rId2"/>
          <a:stretch>
            <a:fillRect/>
          </a:stretch>
        </p:blipFill>
        <p:spPr>
          <a:xfrm>
            <a:off x="442913" y="800100"/>
            <a:ext cx="3427412" cy="1009958"/>
          </a:xfrm>
          <a:prstGeom prst="rect">
            <a:avLst/>
          </a:prstGeom>
        </p:spPr>
      </p:pic>
      <p:sp>
        <p:nvSpPr>
          <p:cNvPr id="15" name="Date Placeholder 3">
            <a:extLst>
              <a:ext uri="{FF2B5EF4-FFF2-40B4-BE49-F238E27FC236}">
                <a16:creationId xmlns:a16="http://schemas.microsoft.com/office/drawing/2014/main" id="{F86CB3D1-E135-FD4F-A056-483535DECE88}"/>
              </a:ext>
            </a:extLst>
          </p:cNvPr>
          <p:cNvSpPr>
            <a:spLocks noGrp="1"/>
          </p:cNvSpPr>
          <p:nvPr>
            <p:ph type="dt" sz="half" idx="10"/>
          </p:nvPr>
        </p:nvSpPr>
        <p:spPr>
          <a:xfrm>
            <a:off x="6275386" y="6057899"/>
            <a:ext cx="5473701" cy="358775"/>
          </a:xfrm>
          <a:prstGeom prst="rect">
            <a:avLst/>
          </a:prstGeom>
        </p:spPr>
        <p:txBody>
          <a:bodyPr lIns="0" tIns="0" rIns="0" bIns="0" anchor="b" anchorCtr="0"/>
          <a:lstStyle>
            <a:lvl1pPr algn="r">
              <a:defRPr>
                <a:solidFill>
                  <a:srgbClr val="9E043D"/>
                </a:solidFill>
                <a:latin typeface="Arial" panose="020B0604020202020204" pitchFamily="34" charset="0"/>
                <a:cs typeface="Arial" panose="020B0604020202020204" pitchFamily="34" charset="0"/>
              </a:defRPr>
            </a:lvl1pPr>
          </a:lstStyle>
          <a:p>
            <a:fld id="{197342E9-89D0-D246-B0E5-635614E13D75}" type="datetime1">
              <a:rPr lang="en-GB" smtClean="0"/>
              <a:pPr/>
              <a:t>30/04/2025</a:t>
            </a:fld>
            <a:endParaRPr lang="en-US" dirty="0"/>
          </a:p>
        </p:txBody>
      </p:sp>
    </p:spTree>
    <p:extLst>
      <p:ext uri="{BB962C8B-B14F-4D97-AF65-F5344CB8AC3E}">
        <p14:creationId xmlns:p14="http://schemas.microsoft.com/office/powerpoint/2010/main" val="3347986713"/>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old Purpl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C701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821E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7" name="Rectangle 6">
            <a:extLst>
              <a:ext uri="{FF2B5EF4-FFF2-40B4-BE49-F238E27FC236}">
                <a16:creationId xmlns:a16="http://schemas.microsoft.com/office/drawing/2014/main" id="{66867788-B905-9E45-B992-B2C5D2894330}"/>
              </a:ext>
            </a:extLst>
          </p:cNvPr>
          <p:cNvSpPr/>
          <p:nvPr userDrawn="1"/>
        </p:nvSpPr>
        <p:spPr>
          <a:xfrm>
            <a:off x="0" y="1"/>
            <a:ext cx="12192000" cy="452699"/>
          </a:xfrm>
          <a:prstGeom prst="rect">
            <a:avLst/>
          </a:prstGeom>
          <a:solidFill>
            <a:srgbClr val="821E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76651983-37A2-2345-917B-4559D70F4392}"/>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089B5E4C-2015-A748-95FB-CF22799B0CD6}"/>
              </a:ext>
            </a:extLst>
          </p:cNvPr>
          <p:cNvSpPr/>
          <p:nvPr userDrawn="1"/>
        </p:nvSpPr>
        <p:spPr>
          <a:xfrm>
            <a:off x="0" y="6742113"/>
            <a:ext cx="12191999" cy="125999"/>
          </a:xfrm>
          <a:prstGeom prst="rect">
            <a:avLst/>
          </a:prstGeom>
          <a:solidFill>
            <a:srgbClr val="821E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946CC34B-1499-F541-84B4-B09C59E3E203}"/>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821E69"/>
                </a:solidFill>
              </a:defRPr>
            </a:lvl1pPr>
          </a:lstStyle>
          <a:p>
            <a:pPr lvl="0"/>
            <a:r>
              <a:rPr lang="en-GB" dirty="0"/>
              <a:t>Click to edit Master text styles</a:t>
            </a:r>
          </a:p>
        </p:txBody>
      </p:sp>
    </p:spTree>
    <p:extLst>
      <p:ext uri="{BB962C8B-B14F-4D97-AF65-F5344CB8AC3E}">
        <p14:creationId xmlns:p14="http://schemas.microsoft.com/office/powerpoint/2010/main" val="17268365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asual Green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6D95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C7D53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7" name="Rectangle 6">
            <a:extLst>
              <a:ext uri="{FF2B5EF4-FFF2-40B4-BE49-F238E27FC236}">
                <a16:creationId xmlns:a16="http://schemas.microsoft.com/office/drawing/2014/main" id="{BF3AFFF2-502D-054E-B5DC-66A77A6B8A6E}"/>
              </a:ext>
            </a:extLst>
          </p:cNvPr>
          <p:cNvSpPr/>
          <p:nvPr userDrawn="1"/>
        </p:nvSpPr>
        <p:spPr>
          <a:xfrm>
            <a:off x="0" y="1"/>
            <a:ext cx="12192000" cy="452699"/>
          </a:xfrm>
          <a:prstGeom prst="rect">
            <a:avLst/>
          </a:prstGeom>
          <a:solidFill>
            <a:srgbClr val="C7D5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3E73C732-A419-E840-970E-326B7FDD4684}"/>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84D91E44-21DE-A842-8B5E-6AD38E86E746}"/>
              </a:ext>
            </a:extLst>
          </p:cNvPr>
          <p:cNvSpPr/>
          <p:nvPr userDrawn="1"/>
        </p:nvSpPr>
        <p:spPr>
          <a:xfrm>
            <a:off x="0" y="6742113"/>
            <a:ext cx="12191999" cy="125999"/>
          </a:xfrm>
          <a:prstGeom prst="rect">
            <a:avLst/>
          </a:prstGeom>
          <a:solidFill>
            <a:srgbClr val="C7D5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69BF5122-5B53-AF4A-BB6D-678ABD2D40EF}"/>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C7D533"/>
                </a:solidFill>
              </a:defRPr>
            </a:lvl1pPr>
          </a:lstStyle>
          <a:p>
            <a:pPr lvl="0"/>
            <a:r>
              <a:rPr lang="en-GB" dirty="0"/>
              <a:t>Click to edit Master text styles</a:t>
            </a:r>
          </a:p>
        </p:txBody>
      </p:sp>
    </p:spTree>
    <p:extLst>
      <p:ext uri="{BB962C8B-B14F-4D97-AF65-F5344CB8AC3E}">
        <p14:creationId xmlns:p14="http://schemas.microsoft.com/office/powerpoint/2010/main" val="22726012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asual Orang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F0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BB3F07"/>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7" name="Rectangle 6">
            <a:extLst>
              <a:ext uri="{FF2B5EF4-FFF2-40B4-BE49-F238E27FC236}">
                <a16:creationId xmlns:a16="http://schemas.microsoft.com/office/drawing/2014/main" id="{37898AC0-B7CB-074A-816A-237E0E868E59}"/>
              </a:ext>
            </a:extLst>
          </p:cNvPr>
          <p:cNvSpPr/>
          <p:nvPr userDrawn="1"/>
        </p:nvSpPr>
        <p:spPr>
          <a:xfrm>
            <a:off x="0" y="1"/>
            <a:ext cx="12192000" cy="452699"/>
          </a:xfrm>
          <a:prstGeom prst="rect">
            <a:avLst/>
          </a:prstGeom>
          <a:solidFill>
            <a:srgbClr val="BB3F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F0A60D5D-4AC5-424B-9227-98890EF5464D}"/>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03636DE5-A460-F448-BC8B-A823C89548EA}"/>
              </a:ext>
            </a:extLst>
          </p:cNvPr>
          <p:cNvSpPr/>
          <p:nvPr userDrawn="1"/>
        </p:nvSpPr>
        <p:spPr>
          <a:xfrm>
            <a:off x="0" y="6742113"/>
            <a:ext cx="12191999" cy="125999"/>
          </a:xfrm>
          <a:prstGeom prst="rect">
            <a:avLst/>
          </a:prstGeom>
          <a:solidFill>
            <a:srgbClr val="BB3F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0E93626E-75D3-2946-9E24-B1657D8181F5}"/>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BB3F07"/>
                </a:solidFill>
              </a:defRPr>
            </a:lvl1pPr>
          </a:lstStyle>
          <a:p>
            <a:pPr lvl="0"/>
            <a:r>
              <a:rPr lang="en-GB" dirty="0"/>
              <a:t>Click to edit Master text styles</a:t>
            </a:r>
          </a:p>
        </p:txBody>
      </p:sp>
    </p:spTree>
    <p:extLst>
      <p:ext uri="{BB962C8B-B14F-4D97-AF65-F5344CB8AC3E}">
        <p14:creationId xmlns:p14="http://schemas.microsoft.com/office/powerpoint/2010/main" val="24762473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asual Orang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E6005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7" name="Rectangle 6">
            <a:extLst>
              <a:ext uri="{FF2B5EF4-FFF2-40B4-BE49-F238E27FC236}">
                <a16:creationId xmlns:a16="http://schemas.microsoft.com/office/drawing/2014/main" id="{37898AC0-B7CB-074A-816A-237E0E868E59}"/>
              </a:ext>
            </a:extLst>
          </p:cNvPr>
          <p:cNvSpPr/>
          <p:nvPr userDrawn="1"/>
        </p:nvSpPr>
        <p:spPr>
          <a:xfrm>
            <a:off x="0" y="1"/>
            <a:ext cx="12192000" cy="452699"/>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F0A60D5D-4AC5-424B-9227-98890EF5464D}"/>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03636DE5-A460-F448-BC8B-A823C89548EA}"/>
              </a:ext>
            </a:extLst>
          </p:cNvPr>
          <p:cNvSpPr/>
          <p:nvPr userDrawn="1"/>
        </p:nvSpPr>
        <p:spPr>
          <a:xfrm>
            <a:off x="0" y="6742113"/>
            <a:ext cx="12191999" cy="125999"/>
          </a:xfrm>
          <a:prstGeom prst="rect">
            <a:avLst/>
          </a:prstGeom>
          <a:solidFill>
            <a:srgbClr val="BB3F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0E93626E-75D3-2946-9E24-B1657D8181F5}"/>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Tree>
    <p:extLst>
      <p:ext uri="{BB962C8B-B14F-4D97-AF65-F5344CB8AC3E}">
        <p14:creationId xmlns:p14="http://schemas.microsoft.com/office/powerpoint/2010/main" val="33699656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Casual Orang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EC6D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E6005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7" name="Rectangle 6">
            <a:extLst>
              <a:ext uri="{FF2B5EF4-FFF2-40B4-BE49-F238E27FC236}">
                <a16:creationId xmlns:a16="http://schemas.microsoft.com/office/drawing/2014/main" id="{37898AC0-B7CB-074A-816A-237E0E868E59}"/>
              </a:ext>
            </a:extLst>
          </p:cNvPr>
          <p:cNvSpPr/>
          <p:nvPr userDrawn="1"/>
        </p:nvSpPr>
        <p:spPr>
          <a:xfrm>
            <a:off x="0" y="1"/>
            <a:ext cx="12192000" cy="452699"/>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F0A60D5D-4AC5-424B-9227-98890EF5464D}"/>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03636DE5-A460-F448-BC8B-A823C89548EA}"/>
              </a:ext>
            </a:extLst>
          </p:cNvPr>
          <p:cNvSpPr/>
          <p:nvPr userDrawn="1"/>
        </p:nvSpPr>
        <p:spPr>
          <a:xfrm>
            <a:off x="0" y="6742113"/>
            <a:ext cx="12191999" cy="125999"/>
          </a:xfrm>
          <a:prstGeom prst="rect">
            <a:avLst/>
          </a:prstGeom>
          <a:solidFill>
            <a:srgbClr val="BB3F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0E93626E-75D3-2946-9E24-B1657D8181F5}"/>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Tree>
    <p:extLst>
      <p:ext uri="{BB962C8B-B14F-4D97-AF65-F5344CB8AC3E}">
        <p14:creationId xmlns:p14="http://schemas.microsoft.com/office/powerpoint/2010/main" val="4017957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Casual Orang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6F62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B5B0A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7" name="Rectangle 6">
            <a:extLst>
              <a:ext uri="{FF2B5EF4-FFF2-40B4-BE49-F238E27FC236}">
                <a16:creationId xmlns:a16="http://schemas.microsoft.com/office/drawing/2014/main" id="{37898AC0-B7CB-074A-816A-237E0E868E59}"/>
              </a:ext>
            </a:extLst>
          </p:cNvPr>
          <p:cNvSpPr/>
          <p:nvPr userDrawn="1"/>
        </p:nvSpPr>
        <p:spPr>
          <a:xfrm>
            <a:off x="0" y="1"/>
            <a:ext cx="12192000" cy="452699"/>
          </a:xfrm>
          <a:prstGeom prst="rect">
            <a:avLst/>
          </a:prstGeom>
          <a:solidFill>
            <a:srgbClr val="B5B0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F0A60D5D-4AC5-424B-9227-98890EF5464D}"/>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03636DE5-A460-F448-BC8B-A823C89548EA}"/>
              </a:ext>
            </a:extLst>
          </p:cNvPr>
          <p:cNvSpPr/>
          <p:nvPr userDrawn="1"/>
        </p:nvSpPr>
        <p:spPr>
          <a:xfrm>
            <a:off x="0" y="6742113"/>
            <a:ext cx="12191999" cy="125999"/>
          </a:xfrm>
          <a:prstGeom prst="rect">
            <a:avLst/>
          </a:prstGeom>
          <a:solidFill>
            <a:srgbClr val="BB3F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0E93626E-75D3-2946-9E24-B1657D8181F5}"/>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B5B0AC"/>
                </a:solidFill>
              </a:defRPr>
            </a:lvl1pPr>
          </a:lstStyle>
          <a:p>
            <a:pPr lvl="0"/>
            <a:r>
              <a:rPr lang="en-GB" dirty="0"/>
              <a:t>Click to edit Master text styles</a:t>
            </a:r>
          </a:p>
        </p:txBody>
      </p:sp>
    </p:spTree>
    <p:extLst>
      <p:ext uri="{BB962C8B-B14F-4D97-AF65-F5344CB8AC3E}">
        <p14:creationId xmlns:p14="http://schemas.microsoft.com/office/powerpoint/2010/main" val="8712040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6B90F54-2FD9-B744-B972-C1D92C843C23}"/>
              </a:ext>
            </a:extLst>
          </p:cNvPr>
          <p:cNvSpPr/>
          <p:nvPr userDrawn="1"/>
        </p:nvSpPr>
        <p:spPr>
          <a:xfrm>
            <a:off x="1" y="431386"/>
            <a:ext cx="12191999" cy="6300787"/>
          </a:xfrm>
          <a:prstGeom prst="rect">
            <a:avLst/>
          </a:prstGeom>
          <a:solidFill>
            <a:srgbClr val="E5E5E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C04446B3-A205-CB44-8165-EDDF1073E3F0}"/>
              </a:ext>
            </a:extLst>
          </p:cNvPr>
          <p:cNvPicPr>
            <a:picLocks noChangeAspect="1"/>
          </p:cNvPicPr>
          <p:nvPr userDrawn="1"/>
        </p:nvPicPr>
        <p:blipFill>
          <a:blip r:embed="rId2"/>
          <a:stretch>
            <a:fillRect/>
          </a:stretch>
        </p:blipFill>
        <p:spPr>
          <a:xfrm>
            <a:off x="442913" y="800100"/>
            <a:ext cx="3427412" cy="1009958"/>
          </a:xfrm>
          <a:prstGeom prst="rect">
            <a:avLst/>
          </a:prstGeom>
        </p:spPr>
      </p:pic>
      <p:sp>
        <p:nvSpPr>
          <p:cNvPr id="6" name="TextBox 5">
            <a:extLst>
              <a:ext uri="{FF2B5EF4-FFF2-40B4-BE49-F238E27FC236}">
                <a16:creationId xmlns:a16="http://schemas.microsoft.com/office/drawing/2014/main" id="{7D96A658-0183-444F-91C4-2F380978AAE1}"/>
              </a:ext>
            </a:extLst>
          </p:cNvPr>
          <p:cNvSpPr txBox="1"/>
          <p:nvPr userDrawn="1"/>
        </p:nvSpPr>
        <p:spPr>
          <a:xfrm>
            <a:off x="442913" y="2024062"/>
            <a:ext cx="11306175" cy="1814024"/>
          </a:xfrm>
          <a:prstGeom prst="rect">
            <a:avLst/>
          </a:prstGeom>
          <a:noFill/>
        </p:spPr>
        <p:txBody>
          <a:bodyPr wrap="square" lIns="0" tIns="0" rIns="0" bIns="0" rtlCol="0" anchor="b" anchorCtr="0">
            <a:normAutofit/>
          </a:bodyPr>
          <a:lstStyle/>
          <a:p>
            <a:pPr algn="l"/>
            <a:r>
              <a:rPr lang="en-US" sz="6000" b="1" dirty="0">
                <a:solidFill>
                  <a:srgbClr val="E6005B"/>
                </a:solidFill>
              </a:rPr>
              <a:t>Thank you</a:t>
            </a:r>
          </a:p>
        </p:txBody>
      </p:sp>
    </p:spTree>
    <p:extLst>
      <p:ext uri="{BB962C8B-B14F-4D97-AF65-F5344CB8AC3E}">
        <p14:creationId xmlns:p14="http://schemas.microsoft.com/office/powerpoint/2010/main" val="16596295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resentation End Slid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D73252D-FA87-8946-98E6-F10F7EFB191B}"/>
              </a:ext>
            </a:extLst>
          </p:cNvPr>
          <p:cNvSpPr/>
          <p:nvPr userDrawn="1"/>
        </p:nvSpPr>
        <p:spPr>
          <a:xfrm>
            <a:off x="0" y="441326"/>
            <a:ext cx="12191999" cy="6300786"/>
          </a:xfrm>
          <a:prstGeom prst="rect">
            <a:avLst/>
          </a:prstGeom>
          <a:solidFill>
            <a:srgbClr val="E6005B"/>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solidFill>
                <a:srgbClr val="E6005B"/>
              </a:solidFill>
            </a:endParaRPr>
          </a:p>
        </p:txBody>
      </p:sp>
      <p:pic>
        <p:nvPicPr>
          <p:cNvPr id="10" name="Picture 9">
            <a:extLst>
              <a:ext uri="{FF2B5EF4-FFF2-40B4-BE49-F238E27FC236}">
                <a16:creationId xmlns:a16="http://schemas.microsoft.com/office/drawing/2014/main" id="{146BD13E-6F12-BA45-881A-F273DAED034A}"/>
              </a:ext>
            </a:extLst>
          </p:cNvPr>
          <p:cNvPicPr>
            <a:picLocks noChangeAspect="1"/>
          </p:cNvPicPr>
          <p:nvPr userDrawn="1"/>
        </p:nvPicPr>
        <p:blipFill>
          <a:blip r:embed="rId2"/>
          <a:stretch>
            <a:fillRect/>
          </a:stretch>
        </p:blipFill>
        <p:spPr>
          <a:xfrm>
            <a:off x="442913" y="800100"/>
            <a:ext cx="3427412" cy="1009958"/>
          </a:xfrm>
          <a:prstGeom prst="rect">
            <a:avLst/>
          </a:prstGeom>
        </p:spPr>
      </p:pic>
      <p:sp>
        <p:nvSpPr>
          <p:cNvPr id="2" name="TextBox 1">
            <a:extLst>
              <a:ext uri="{FF2B5EF4-FFF2-40B4-BE49-F238E27FC236}">
                <a16:creationId xmlns:a16="http://schemas.microsoft.com/office/drawing/2014/main" id="{DEE1A0BD-8134-9B4A-AE3E-E7C0EECCD029}"/>
              </a:ext>
            </a:extLst>
          </p:cNvPr>
          <p:cNvSpPr txBox="1"/>
          <p:nvPr userDrawn="1"/>
        </p:nvSpPr>
        <p:spPr>
          <a:xfrm>
            <a:off x="442913" y="2024062"/>
            <a:ext cx="11306175" cy="1814024"/>
          </a:xfrm>
          <a:prstGeom prst="rect">
            <a:avLst/>
          </a:prstGeom>
          <a:noFill/>
        </p:spPr>
        <p:txBody>
          <a:bodyPr wrap="square" lIns="0" tIns="0" rIns="0" bIns="0" rtlCol="0" anchor="b" anchorCtr="0">
            <a:normAutofit/>
          </a:bodyPr>
          <a:lstStyle/>
          <a:p>
            <a:pPr algn="l"/>
            <a:r>
              <a:rPr lang="en-US" sz="6000" b="1" dirty="0">
                <a:solidFill>
                  <a:srgbClr val="9E043D"/>
                </a:solidFill>
              </a:rPr>
              <a:t>Thank you</a:t>
            </a:r>
          </a:p>
        </p:txBody>
      </p:sp>
    </p:spTree>
    <p:extLst>
      <p:ext uri="{BB962C8B-B14F-4D97-AF65-F5344CB8AC3E}">
        <p14:creationId xmlns:p14="http://schemas.microsoft.com/office/powerpoint/2010/main" val="2872454524"/>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9818EEC-D27C-9844-8F9A-431793B5929C}"/>
              </a:ext>
            </a:extLst>
          </p:cNvPr>
          <p:cNvSpPr/>
          <p:nvPr userDrawn="1"/>
        </p:nvSpPr>
        <p:spPr>
          <a:xfrm>
            <a:off x="0" y="441325"/>
            <a:ext cx="12191999" cy="6300787"/>
          </a:xfrm>
          <a:prstGeom prst="rect">
            <a:avLst/>
          </a:prstGeom>
          <a:solidFill>
            <a:srgbClr val="6F6258"/>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DFE3E8BC-7439-0742-A9FC-77BBB38EF7AF}"/>
              </a:ext>
            </a:extLst>
          </p:cNvPr>
          <p:cNvPicPr>
            <a:picLocks noChangeAspect="1"/>
          </p:cNvPicPr>
          <p:nvPr userDrawn="1"/>
        </p:nvPicPr>
        <p:blipFill>
          <a:blip r:embed="rId2"/>
          <a:stretch>
            <a:fillRect/>
          </a:stretch>
        </p:blipFill>
        <p:spPr>
          <a:xfrm>
            <a:off x="442913" y="800100"/>
            <a:ext cx="3427412" cy="1009958"/>
          </a:xfrm>
          <a:prstGeom prst="rect">
            <a:avLst/>
          </a:prstGeom>
        </p:spPr>
      </p:pic>
      <p:sp>
        <p:nvSpPr>
          <p:cNvPr id="9" name="TextBox 8">
            <a:extLst>
              <a:ext uri="{FF2B5EF4-FFF2-40B4-BE49-F238E27FC236}">
                <a16:creationId xmlns:a16="http://schemas.microsoft.com/office/drawing/2014/main" id="{C3E62ECB-71C5-2342-A1AF-B7DAA1E1B964}"/>
              </a:ext>
            </a:extLst>
          </p:cNvPr>
          <p:cNvSpPr txBox="1"/>
          <p:nvPr userDrawn="1"/>
        </p:nvSpPr>
        <p:spPr>
          <a:xfrm>
            <a:off x="442913" y="2024062"/>
            <a:ext cx="11306175" cy="1814024"/>
          </a:xfrm>
          <a:prstGeom prst="rect">
            <a:avLst/>
          </a:prstGeom>
          <a:noFill/>
        </p:spPr>
        <p:txBody>
          <a:bodyPr wrap="square" lIns="0" tIns="0" rIns="0" bIns="0" rtlCol="0" anchor="b" anchorCtr="0">
            <a:normAutofit/>
          </a:bodyPr>
          <a:lstStyle/>
          <a:p>
            <a:pPr algn="l"/>
            <a:r>
              <a:rPr lang="en-US" sz="6000" b="1" dirty="0">
                <a:solidFill>
                  <a:schemeClr val="bg1"/>
                </a:solidFill>
              </a:rPr>
              <a:t>Thank you</a:t>
            </a:r>
          </a:p>
        </p:txBody>
      </p:sp>
    </p:spTree>
    <p:extLst>
      <p:ext uri="{BB962C8B-B14F-4D97-AF65-F5344CB8AC3E}">
        <p14:creationId xmlns:p14="http://schemas.microsoft.com/office/powerpoint/2010/main" val="3439493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Presentation 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ADF23B6-683D-2B48-8B2D-8FF423A50C05}"/>
              </a:ext>
            </a:extLst>
          </p:cNvPr>
          <p:cNvSpPr/>
          <p:nvPr userDrawn="1"/>
        </p:nvSpPr>
        <p:spPr>
          <a:xfrm>
            <a:off x="0" y="441325"/>
            <a:ext cx="12191999" cy="6300787"/>
          </a:xfrm>
          <a:prstGeom prst="rect">
            <a:avLst/>
          </a:prstGeom>
          <a:solidFill>
            <a:srgbClr val="6F6258"/>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E7E7F3C-6AC2-084C-81DA-BE9E4A815A32}"/>
              </a:ext>
            </a:extLst>
          </p:cNvPr>
          <p:cNvSpPr>
            <a:spLocks noGrp="1"/>
          </p:cNvSpPr>
          <p:nvPr>
            <p:ph type="ctrTitle"/>
          </p:nvPr>
        </p:nvSpPr>
        <p:spPr>
          <a:xfrm>
            <a:off x="442912" y="1989138"/>
            <a:ext cx="11306175" cy="1848949"/>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AC3D8BCC-A8A8-F640-A027-5BF8353F717B}"/>
              </a:ext>
            </a:extLst>
          </p:cNvPr>
          <p:cNvSpPr>
            <a:spLocks noGrp="1"/>
          </p:cNvSpPr>
          <p:nvPr>
            <p:ph type="subTitle" idx="1"/>
          </p:nvPr>
        </p:nvSpPr>
        <p:spPr>
          <a:xfrm>
            <a:off x="442913" y="4015578"/>
            <a:ext cx="11306175" cy="1155172"/>
          </a:xfrm>
          <a:prstGeom prst="rect">
            <a:avLst/>
          </a:prstGeom>
        </p:spPr>
        <p:txBody>
          <a:bodyPr lIns="0">
            <a:normAutofit/>
          </a:bodyPr>
          <a:lstStyle>
            <a:lvl1pPr marL="0" indent="0" algn="l">
              <a:buNone/>
              <a:defRPr sz="30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11" name="Date Placeholder 3">
            <a:extLst>
              <a:ext uri="{FF2B5EF4-FFF2-40B4-BE49-F238E27FC236}">
                <a16:creationId xmlns:a16="http://schemas.microsoft.com/office/drawing/2014/main" id="{407DCF46-D938-064E-964C-1B90111009F0}"/>
              </a:ext>
            </a:extLst>
          </p:cNvPr>
          <p:cNvSpPr>
            <a:spLocks noGrp="1"/>
          </p:cNvSpPr>
          <p:nvPr>
            <p:ph type="dt" sz="half" idx="10"/>
          </p:nvPr>
        </p:nvSpPr>
        <p:spPr>
          <a:xfrm>
            <a:off x="6275388" y="6057899"/>
            <a:ext cx="5473699" cy="358775"/>
          </a:xfrm>
          <a:prstGeom prst="rect">
            <a:avLst/>
          </a:prstGeom>
        </p:spPr>
        <p:txBody>
          <a:bodyPr lIns="0" tIns="0" rIns="0" bIns="0" anchor="b" anchorCtr="0"/>
          <a:lstStyle>
            <a:lvl1pPr algn="r">
              <a:defRPr>
                <a:solidFill>
                  <a:schemeClr val="bg1"/>
                </a:solidFill>
                <a:latin typeface="Arial" panose="020B0604020202020204" pitchFamily="34" charset="0"/>
                <a:cs typeface="Arial" panose="020B0604020202020204" pitchFamily="34" charset="0"/>
              </a:defRPr>
            </a:lvl1pPr>
          </a:lstStyle>
          <a:p>
            <a:fld id="{197342E9-89D0-D246-B0E5-635614E13D75}" type="datetime1">
              <a:rPr lang="en-GB" smtClean="0"/>
              <a:pPr/>
              <a:t>30/04/2025</a:t>
            </a:fld>
            <a:endParaRPr lang="en-US" dirty="0"/>
          </a:p>
        </p:txBody>
      </p:sp>
      <p:pic>
        <p:nvPicPr>
          <p:cNvPr id="15" name="Picture 14">
            <a:extLst>
              <a:ext uri="{FF2B5EF4-FFF2-40B4-BE49-F238E27FC236}">
                <a16:creationId xmlns:a16="http://schemas.microsoft.com/office/drawing/2014/main" id="{2BEE9E80-8FF0-8441-B362-4623AB9E8A1D}"/>
              </a:ext>
            </a:extLst>
          </p:cNvPr>
          <p:cNvPicPr>
            <a:picLocks noChangeAspect="1"/>
          </p:cNvPicPr>
          <p:nvPr userDrawn="1"/>
        </p:nvPicPr>
        <p:blipFill>
          <a:blip r:embed="rId2"/>
          <a:stretch>
            <a:fillRect/>
          </a:stretch>
        </p:blipFill>
        <p:spPr>
          <a:xfrm>
            <a:off x="442913" y="800100"/>
            <a:ext cx="3427412" cy="1009958"/>
          </a:xfrm>
          <a:prstGeom prst="rect">
            <a:avLst/>
          </a:prstGeom>
        </p:spPr>
      </p:pic>
    </p:spTree>
    <p:extLst>
      <p:ext uri="{BB962C8B-B14F-4D97-AF65-F5344CB8AC3E}">
        <p14:creationId xmlns:p14="http://schemas.microsoft.com/office/powerpoint/2010/main" val="33674208"/>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1395D28-07F6-9F47-8128-50C443109906}"/>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32ACF5D-95B4-ED49-9DD6-98E1235076B4}"/>
              </a:ext>
            </a:extLst>
          </p:cNvPr>
          <p:cNvSpPr>
            <a:spLocks noGrp="1"/>
          </p:cNvSpPr>
          <p:nvPr>
            <p:ph sz="half" idx="1"/>
          </p:nvPr>
        </p:nvSpPr>
        <p:spPr>
          <a:xfrm>
            <a:off x="442913" y="1989138"/>
            <a:ext cx="11306174" cy="370840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Title 1">
            <a:extLst>
              <a:ext uri="{FF2B5EF4-FFF2-40B4-BE49-F238E27FC236}">
                <a16:creationId xmlns:a16="http://schemas.microsoft.com/office/drawing/2014/main" id="{1E523BD2-753E-0A47-B307-D80B3FF627EE}"/>
              </a:ext>
            </a:extLst>
          </p:cNvPr>
          <p:cNvSpPr>
            <a:spLocks noGrp="1"/>
          </p:cNvSpPr>
          <p:nvPr>
            <p:ph type="title"/>
          </p:nvPr>
        </p:nvSpPr>
        <p:spPr>
          <a:xfrm>
            <a:off x="442912" y="800100"/>
            <a:ext cx="11306175" cy="1001983"/>
          </a:xfrm>
          <a:prstGeom prst="rect">
            <a:avLst/>
          </a:prstGeom>
        </p:spPr>
        <p:txBody>
          <a:bodyPr/>
          <a:lstStyle/>
          <a:p>
            <a:r>
              <a:rPr lang="en-GB" dirty="0"/>
              <a:t>Click to edit Master title style</a:t>
            </a:r>
            <a:endParaRPr lang="en-US" dirty="0"/>
          </a:p>
        </p:txBody>
      </p:sp>
      <p:pic>
        <p:nvPicPr>
          <p:cNvPr id="13" name="Picture 12">
            <a:extLst>
              <a:ext uri="{FF2B5EF4-FFF2-40B4-BE49-F238E27FC236}">
                <a16:creationId xmlns:a16="http://schemas.microsoft.com/office/drawing/2014/main" id="{87BB0FE4-66FF-0E42-841A-3EC5F7C7E6A2}"/>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6" name="Rectangle 5">
            <a:extLst>
              <a:ext uri="{FF2B5EF4-FFF2-40B4-BE49-F238E27FC236}">
                <a16:creationId xmlns:a16="http://schemas.microsoft.com/office/drawing/2014/main" id="{5D683437-A234-3E4E-8B92-A0C560819C16}"/>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a:extLst>
              <a:ext uri="{FF2B5EF4-FFF2-40B4-BE49-F238E27FC236}">
                <a16:creationId xmlns:a16="http://schemas.microsoft.com/office/drawing/2014/main" id="{1CDF1BA5-471A-8044-BDBA-890115BBFFDE}"/>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Tree>
    <p:extLst>
      <p:ext uri="{BB962C8B-B14F-4D97-AF65-F5344CB8AC3E}">
        <p14:creationId xmlns:p14="http://schemas.microsoft.com/office/powerpoint/2010/main" val="383451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Column Secondary">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CA204BD-F3EB-5842-9319-7B613DC2539E}"/>
              </a:ext>
            </a:extLst>
          </p:cNvPr>
          <p:cNvSpPr>
            <a:spLocks noGrp="1"/>
          </p:cNvSpPr>
          <p:nvPr>
            <p:ph type="body" idx="1"/>
          </p:nvPr>
        </p:nvSpPr>
        <p:spPr>
          <a:xfrm>
            <a:off x="442912" y="1989138"/>
            <a:ext cx="11306176" cy="636855"/>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EF1B88EC-6B3F-324D-8A9A-A2200D031343}"/>
              </a:ext>
            </a:extLst>
          </p:cNvPr>
          <p:cNvSpPr>
            <a:spLocks noGrp="1"/>
          </p:cNvSpPr>
          <p:nvPr>
            <p:ph sz="half" idx="2"/>
          </p:nvPr>
        </p:nvSpPr>
        <p:spPr>
          <a:xfrm>
            <a:off x="442914" y="2813048"/>
            <a:ext cx="11306174" cy="2884489"/>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itle 1">
            <a:extLst>
              <a:ext uri="{FF2B5EF4-FFF2-40B4-BE49-F238E27FC236}">
                <a16:creationId xmlns:a16="http://schemas.microsoft.com/office/drawing/2014/main" id="{EC2A4D7D-88B2-6543-8F2D-B4616BB62DFF}"/>
              </a:ext>
            </a:extLst>
          </p:cNvPr>
          <p:cNvSpPr>
            <a:spLocks noGrp="1"/>
          </p:cNvSpPr>
          <p:nvPr>
            <p:ph type="title"/>
          </p:nvPr>
        </p:nvSpPr>
        <p:spPr>
          <a:xfrm>
            <a:off x="442912" y="800101"/>
            <a:ext cx="11306176" cy="1001982"/>
          </a:xfrm>
          <a:prstGeom prst="rect">
            <a:avLst/>
          </a:prstGeom>
        </p:spPr>
        <p:txBody>
          <a:bodyPr anchor="ctr" anchorCtr="0"/>
          <a:lstStyle/>
          <a:p>
            <a:r>
              <a:rPr lang="en-GB" dirty="0"/>
              <a:t>Click to edit Master title style</a:t>
            </a:r>
            <a:endParaRPr lang="en-US" dirty="0"/>
          </a:p>
        </p:txBody>
      </p:sp>
      <p:pic>
        <p:nvPicPr>
          <p:cNvPr id="7" name="Picture 6">
            <a:extLst>
              <a:ext uri="{FF2B5EF4-FFF2-40B4-BE49-F238E27FC236}">
                <a16:creationId xmlns:a16="http://schemas.microsoft.com/office/drawing/2014/main" id="{0E8EB9E1-DFB3-5C47-B4B9-9B8765B8640B}"/>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4" name="Text Placeholder 11">
            <a:extLst>
              <a:ext uri="{FF2B5EF4-FFF2-40B4-BE49-F238E27FC236}">
                <a16:creationId xmlns:a16="http://schemas.microsoft.com/office/drawing/2014/main" id="{6AAEC381-AE42-7E44-9B48-79580631F97C}"/>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
        <p:nvSpPr>
          <p:cNvPr id="11" name="Rectangle 10">
            <a:extLst>
              <a:ext uri="{FF2B5EF4-FFF2-40B4-BE49-F238E27FC236}">
                <a16:creationId xmlns:a16="http://schemas.microsoft.com/office/drawing/2014/main" id="{2EF2C38B-13DA-064A-AF49-AA97B43EDAB3}"/>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91A03B6-F236-5D46-B133-E912BE6844F9}"/>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30303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Fill Option 1">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0009F349-CC3D-6049-A88D-4E42B2F01C66}"/>
              </a:ext>
            </a:extLst>
          </p:cNvPr>
          <p:cNvSpPr>
            <a:spLocks noGrp="1"/>
          </p:cNvSpPr>
          <p:nvPr>
            <p:ph type="pic" sz="quarter" idx="12"/>
          </p:nvPr>
        </p:nvSpPr>
        <p:spPr>
          <a:xfrm>
            <a:off x="0" y="115887"/>
            <a:ext cx="12191999" cy="6626226"/>
          </a:xfrm>
          <a:prstGeom prst="rect">
            <a:avLst/>
          </a:prstGeom>
        </p:spPr>
        <p:txBody>
          <a:bodyPr/>
          <a:lstStyle/>
          <a:p>
            <a:endParaRPr lang="en-US" dirty="0"/>
          </a:p>
        </p:txBody>
      </p:sp>
      <p:sp>
        <p:nvSpPr>
          <p:cNvPr id="5" name="Rectangle 4">
            <a:extLst>
              <a:ext uri="{FF2B5EF4-FFF2-40B4-BE49-F238E27FC236}">
                <a16:creationId xmlns:a16="http://schemas.microsoft.com/office/drawing/2014/main" id="{83CF8FDB-11E0-114D-9049-11851FC6CA6B}"/>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2816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Fill Option 2">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0009F349-CC3D-6049-A88D-4E42B2F01C66}"/>
              </a:ext>
            </a:extLst>
          </p:cNvPr>
          <p:cNvSpPr>
            <a:spLocks noGrp="1"/>
          </p:cNvSpPr>
          <p:nvPr>
            <p:ph type="pic" sz="quarter" idx="12"/>
          </p:nvPr>
        </p:nvSpPr>
        <p:spPr>
          <a:xfrm>
            <a:off x="0" y="0"/>
            <a:ext cx="12191999" cy="6857999"/>
          </a:xfrm>
          <a:prstGeom prst="rect">
            <a:avLst/>
          </a:prstGeom>
        </p:spPr>
        <p:txBody>
          <a:bodyPr/>
          <a:lstStyle/>
          <a:p>
            <a:endParaRPr lang="en-US" dirty="0"/>
          </a:p>
        </p:txBody>
      </p:sp>
    </p:spTree>
    <p:extLst>
      <p:ext uri="{BB962C8B-B14F-4D97-AF65-F5344CB8AC3E}">
        <p14:creationId xmlns:p14="http://schemas.microsoft.com/office/powerpoint/2010/main" val="3892924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3C710-A668-F144-8CC5-039AD81D3231}"/>
              </a:ext>
            </a:extLst>
          </p:cNvPr>
          <p:cNvSpPr>
            <a:spLocks noGrp="1"/>
          </p:cNvSpPr>
          <p:nvPr>
            <p:ph type="title"/>
          </p:nvPr>
        </p:nvSpPr>
        <p:spPr>
          <a:xfrm>
            <a:off x="442912" y="800101"/>
            <a:ext cx="11306176" cy="1001982"/>
          </a:xfrm>
          <a:prstGeom prst="rect">
            <a:avLst/>
          </a:prstGeom>
        </p:spPr>
        <p:txBody>
          <a:bodyPr anchor="ctr" anchorCtr="0"/>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EC09ECCE-CA94-5841-8835-15D01FC20CFF}"/>
              </a:ext>
            </a:extLst>
          </p:cNvPr>
          <p:cNvSpPr>
            <a:spLocks noGrp="1"/>
          </p:cNvSpPr>
          <p:nvPr>
            <p:ph idx="1"/>
          </p:nvPr>
        </p:nvSpPr>
        <p:spPr>
          <a:xfrm>
            <a:off x="442912" y="1989138"/>
            <a:ext cx="5473701" cy="3708399"/>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Content Placeholder 2">
            <a:extLst>
              <a:ext uri="{FF2B5EF4-FFF2-40B4-BE49-F238E27FC236}">
                <a16:creationId xmlns:a16="http://schemas.microsoft.com/office/drawing/2014/main" id="{582F0DD8-CD89-964C-A0BF-3C891A947F9F}"/>
              </a:ext>
            </a:extLst>
          </p:cNvPr>
          <p:cNvSpPr>
            <a:spLocks noGrp="1"/>
          </p:cNvSpPr>
          <p:nvPr>
            <p:ph idx="12"/>
          </p:nvPr>
        </p:nvSpPr>
        <p:spPr>
          <a:xfrm>
            <a:off x="6275388" y="1989138"/>
            <a:ext cx="5473700" cy="370840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9" name="Picture 8">
            <a:extLst>
              <a:ext uri="{FF2B5EF4-FFF2-40B4-BE49-F238E27FC236}">
                <a16:creationId xmlns:a16="http://schemas.microsoft.com/office/drawing/2014/main" id="{7D5C41AB-1925-C846-A884-6B4D4880A28C}"/>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3" name="Text Placeholder 11">
            <a:extLst>
              <a:ext uri="{FF2B5EF4-FFF2-40B4-BE49-F238E27FC236}">
                <a16:creationId xmlns:a16="http://schemas.microsoft.com/office/drawing/2014/main" id="{6E146BB0-D198-0847-B8BF-82032479A2C6}"/>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
        <p:nvSpPr>
          <p:cNvPr id="14" name="Rectangle 13">
            <a:extLst>
              <a:ext uri="{FF2B5EF4-FFF2-40B4-BE49-F238E27FC236}">
                <a16:creationId xmlns:a16="http://schemas.microsoft.com/office/drawing/2014/main" id="{5DD38791-8F3B-A640-A6FC-8EC532732508}"/>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D63AD13-8CBA-8648-88F4-6142126E9F9A}"/>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318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 Secondary">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EF1B88EC-6B3F-324D-8A9A-A2200D031343}"/>
              </a:ext>
            </a:extLst>
          </p:cNvPr>
          <p:cNvSpPr>
            <a:spLocks noGrp="1"/>
          </p:cNvSpPr>
          <p:nvPr>
            <p:ph sz="half" idx="2"/>
          </p:nvPr>
        </p:nvSpPr>
        <p:spPr>
          <a:xfrm>
            <a:off x="442910" y="2813047"/>
            <a:ext cx="5473701" cy="2847977"/>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Content Placeholder 5">
            <a:extLst>
              <a:ext uri="{FF2B5EF4-FFF2-40B4-BE49-F238E27FC236}">
                <a16:creationId xmlns:a16="http://schemas.microsoft.com/office/drawing/2014/main" id="{0D32B247-F8B0-6A43-86FE-2923DBEF9C8F}"/>
              </a:ext>
            </a:extLst>
          </p:cNvPr>
          <p:cNvSpPr>
            <a:spLocks noGrp="1"/>
          </p:cNvSpPr>
          <p:nvPr>
            <p:ph sz="quarter" idx="4"/>
          </p:nvPr>
        </p:nvSpPr>
        <p:spPr>
          <a:xfrm>
            <a:off x="6291894" y="2813047"/>
            <a:ext cx="5457193" cy="2847977"/>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itle 1">
            <a:extLst>
              <a:ext uri="{FF2B5EF4-FFF2-40B4-BE49-F238E27FC236}">
                <a16:creationId xmlns:a16="http://schemas.microsoft.com/office/drawing/2014/main" id="{EC2A4D7D-88B2-6543-8F2D-B4616BB62DFF}"/>
              </a:ext>
            </a:extLst>
          </p:cNvPr>
          <p:cNvSpPr>
            <a:spLocks noGrp="1"/>
          </p:cNvSpPr>
          <p:nvPr>
            <p:ph type="title"/>
          </p:nvPr>
        </p:nvSpPr>
        <p:spPr>
          <a:xfrm>
            <a:off x="442912" y="800101"/>
            <a:ext cx="11306176" cy="1001982"/>
          </a:xfrm>
          <a:prstGeom prst="rect">
            <a:avLst/>
          </a:prstGeom>
        </p:spPr>
        <p:txBody>
          <a:bodyPr anchor="ctr" anchorCtr="0"/>
          <a:lstStyle/>
          <a:p>
            <a:r>
              <a:rPr lang="en-GB" dirty="0"/>
              <a:t>Click to edit Master title style</a:t>
            </a:r>
            <a:endParaRPr lang="en-US" dirty="0"/>
          </a:p>
        </p:txBody>
      </p:sp>
      <p:pic>
        <p:nvPicPr>
          <p:cNvPr id="9" name="Picture 8">
            <a:extLst>
              <a:ext uri="{FF2B5EF4-FFF2-40B4-BE49-F238E27FC236}">
                <a16:creationId xmlns:a16="http://schemas.microsoft.com/office/drawing/2014/main" id="{68C387D1-CCDB-AA42-911D-99DAFBC81375}"/>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6" name="Text Placeholder 11">
            <a:extLst>
              <a:ext uri="{FF2B5EF4-FFF2-40B4-BE49-F238E27FC236}">
                <a16:creationId xmlns:a16="http://schemas.microsoft.com/office/drawing/2014/main" id="{44B35524-0F00-1A4F-8D8A-436C8810069B}"/>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
        <p:nvSpPr>
          <p:cNvPr id="22" name="Text Placeholder 2">
            <a:extLst>
              <a:ext uri="{FF2B5EF4-FFF2-40B4-BE49-F238E27FC236}">
                <a16:creationId xmlns:a16="http://schemas.microsoft.com/office/drawing/2014/main" id="{245CF166-1A2B-F24F-9192-1EE62922C0E7}"/>
              </a:ext>
            </a:extLst>
          </p:cNvPr>
          <p:cNvSpPr>
            <a:spLocks noGrp="1"/>
          </p:cNvSpPr>
          <p:nvPr>
            <p:ph type="body" idx="1"/>
          </p:nvPr>
        </p:nvSpPr>
        <p:spPr>
          <a:xfrm>
            <a:off x="442912" y="1989138"/>
            <a:ext cx="5473701" cy="636855"/>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23" name="Text Placeholder 2">
            <a:extLst>
              <a:ext uri="{FF2B5EF4-FFF2-40B4-BE49-F238E27FC236}">
                <a16:creationId xmlns:a16="http://schemas.microsoft.com/office/drawing/2014/main" id="{FA1D5975-B545-F54E-B266-2A4DDDC8C4C9}"/>
              </a:ext>
            </a:extLst>
          </p:cNvPr>
          <p:cNvSpPr>
            <a:spLocks noGrp="1"/>
          </p:cNvSpPr>
          <p:nvPr>
            <p:ph type="body" idx="11"/>
          </p:nvPr>
        </p:nvSpPr>
        <p:spPr>
          <a:xfrm>
            <a:off x="6291895" y="1989139"/>
            <a:ext cx="5457193" cy="636854"/>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2" name="Rectangle 11">
            <a:extLst>
              <a:ext uri="{FF2B5EF4-FFF2-40B4-BE49-F238E27FC236}">
                <a16:creationId xmlns:a16="http://schemas.microsoft.com/office/drawing/2014/main" id="{30F691ED-EF65-C446-B3BD-FB970876AB4D}"/>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3AC6DAE-40C2-FC4C-9C8A-8F55F3ECD49F}"/>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7170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38E3CDC0-E15C-3D43-A94A-65D5EBAC0EC4}"/>
              </a:ext>
            </a:extLst>
          </p:cNvPr>
          <p:cNvSpPr>
            <a:spLocks noGrp="1"/>
          </p:cNvSpPr>
          <p:nvPr>
            <p:ph type="body" idx="1"/>
          </p:nvPr>
        </p:nvSpPr>
        <p:spPr>
          <a:xfrm>
            <a:off x="442912" y="1989139"/>
            <a:ext cx="11306175" cy="4068762"/>
          </a:xfrm>
          <a:prstGeom prst="rect">
            <a:avLst/>
          </a:prstGeom>
        </p:spPr>
        <p:txBody>
          <a:bodyPr vert="horz" lIns="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itle Placeholder 10">
            <a:extLst>
              <a:ext uri="{FF2B5EF4-FFF2-40B4-BE49-F238E27FC236}">
                <a16:creationId xmlns:a16="http://schemas.microsoft.com/office/drawing/2014/main" id="{CB133162-9D93-054D-BEB3-A08241D4C88C}"/>
              </a:ext>
            </a:extLst>
          </p:cNvPr>
          <p:cNvSpPr>
            <a:spLocks noGrp="1"/>
          </p:cNvSpPr>
          <p:nvPr>
            <p:ph type="title"/>
          </p:nvPr>
        </p:nvSpPr>
        <p:spPr>
          <a:xfrm>
            <a:off x="442912" y="800100"/>
            <a:ext cx="11306175" cy="1001714"/>
          </a:xfrm>
          <a:prstGeom prst="rect">
            <a:avLst/>
          </a:prstGeom>
        </p:spPr>
        <p:txBody>
          <a:bodyPr vert="horz" lIns="0" tIns="45720" rIns="91440" bIns="45720" rtlCol="0" anchor="ctr">
            <a:normAutofit/>
          </a:bodyPr>
          <a:lstStyle/>
          <a:p>
            <a:r>
              <a:rPr lang="en-GB" dirty="0"/>
              <a:t>Click to edit Master title style</a:t>
            </a:r>
            <a:endParaRPr lang="en-US" dirty="0"/>
          </a:p>
        </p:txBody>
      </p:sp>
    </p:spTree>
    <p:extLst>
      <p:ext uri="{BB962C8B-B14F-4D97-AF65-F5344CB8AC3E}">
        <p14:creationId xmlns:p14="http://schemas.microsoft.com/office/powerpoint/2010/main" val="4195769896"/>
      </p:ext>
    </p:extLst>
  </p:cSld>
  <p:clrMap bg1="lt1" tx1="dk1" bg2="lt2" tx2="dk2" accent1="accent1" accent2="accent2" accent3="accent3" accent4="accent4" accent5="accent5" accent6="accent6" hlink="hlink" folHlink="folHlink"/>
  <p:sldLayoutIdLst>
    <p:sldLayoutId id="2147483649" r:id="rId1"/>
    <p:sldLayoutId id="2147483681" r:id="rId2"/>
    <p:sldLayoutId id="2147483682" r:id="rId3"/>
    <p:sldLayoutId id="2147483652" r:id="rId4"/>
    <p:sldLayoutId id="2147483676" r:id="rId5"/>
    <p:sldLayoutId id="2147483670" r:id="rId6"/>
    <p:sldLayoutId id="2147483684" r:id="rId7"/>
    <p:sldLayoutId id="2147483659" r:id="rId8"/>
    <p:sldLayoutId id="2147483653" r:id="rId9"/>
    <p:sldLayoutId id="2147483679" r:id="rId10"/>
    <p:sldLayoutId id="2147483680" r:id="rId11"/>
    <p:sldLayoutId id="2147483677" r:id="rId12"/>
    <p:sldLayoutId id="2147483678" r:id="rId13"/>
    <p:sldLayoutId id="2147483683" r:id="rId14"/>
    <p:sldLayoutId id="2147483651" r:id="rId15"/>
    <p:sldLayoutId id="2147483669" r:id="rId16"/>
    <p:sldLayoutId id="2147483662" r:id="rId17"/>
    <p:sldLayoutId id="2147483667" r:id="rId18"/>
    <p:sldLayoutId id="2147483663" r:id="rId19"/>
    <p:sldLayoutId id="2147483661" r:id="rId20"/>
    <p:sldLayoutId id="2147483668" r:id="rId21"/>
    <p:sldLayoutId id="2147483660" r:id="rId22"/>
    <p:sldLayoutId id="2147483687" r:id="rId23"/>
    <p:sldLayoutId id="2147483688" r:id="rId24"/>
    <p:sldLayoutId id="2147483689" r:id="rId25"/>
    <p:sldLayoutId id="2147483685" r:id="rId26"/>
    <p:sldLayoutId id="2147483658" r:id="rId27"/>
    <p:sldLayoutId id="2147483686" r:id="rId28"/>
  </p:sldLayoutIdLst>
  <p:hf sldNum="0" hdr="0"/>
  <p:txStyles>
    <p:title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1000"/>
        </a:spcBef>
        <a:buClr>
          <a:srgbClr val="E6005B"/>
        </a:buClr>
        <a:buFont typeface="Wingdings" pitchFamily="2" charset="2"/>
        <a:buChar char="§"/>
        <a:defRPr sz="2500" b="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Clr>
          <a:srgbClr val="E6005B"/>
        </a:buClr>
        <a:buFont typeface="Wingdings" pitchFamily="2" charset="2"/>
        <a:buChar char="§"/>
        <a:defRPr sz="2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Clr>
          <a:srgbClr val="E6005B"/>
        </a:buClr>
        <a:buFont typeface="Wingdings"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E6005B"/>
        </a:buClr>
        <a:buFont typeface="Wingdings" pitchFamily="2" charset="2"/>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E6005B"/>
        </a:buClr>
        <a:buFont typeface="Wingdings"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79" userDrawn="1">
          <p15:clr>
            <a:srgbClr val="A4A3A4"/>
          </p15:clr>
        </p15:guide>
        <p15:guide id="2" orient="horz" pos="278" userDrawn="1">
          <p15:clr>
            <a:srgbClr val="A4A3A4"/>
          </p15:clr>
        </p15:guide>
        <p15:guide id="3" pos="2502" userDrawn="1">
          <p15:clr>
            <a:srgbClr val="A4A3A4"/>
          </p15:clr>
        </p15:guide>
        <p15:guide id="4" pos="2729" userDrawn="1">
          <p15:clr>
            <a:srgbClr val="A4A3A4"/>
          </p15:clr>
        </p15:guide>
        <p15:guide id="5" pos="4951" userDrawn="1">
          <p15:clr>
            <a:srgbClr val="A4A3A4"/>
          </p15:clr>
        </p15:guide>
        <p15:guide id="6" pos="5178" userDrawn="1">
          <p15:clr>
            <a:srgbClr val="A4A3A4"/>
          </p15:clr>
        </p15:guide>
        <p15:guide id="7" pos="7401" userDrawn="1">
          <p15:clr>
            <a:srgbClr val="A4A3A4"/>
          </p15:clr>
        </p15:guide>
        <p15:guide id="8" orient="horz" pos="504" userDrawn="1">
          <p15:clr>
            <a:srgbClr val="A4A3A4"/>
          </p15:clr>
        </p15:guide>
        <p15:guide id="9" orient="horz" pos="3816" userDrawn="1">
          <p15:clr>
            <a:srgbClr val="A4A3A4"/>
          </p15:clr>
        </p15:guide>
        <p15:guide id="10" orient="horz" pos="4042" userDrawn="1">
          <p15:clr>
            <a:srgbClr val="A4A3A4"/>
          </p15:clr>
        </p15:guide>
        <p15:guide id="11" pos="3727" userDrawn="1">
          <p15:clr>
            <a:srgbClr val="A4A3A4"/>
          </p15:clr>
        </p15:guide>
        <p15:guide id="12" pos="3953" userDrawn="1">
          <p15:clr>
            <a:srgbClr val="A4A3A4"/>
          </p15:clr>
        </p15:guide>
        <p15:guide id="13" orient="horz" pos="3589" userDrawn="1">
          <p15:clr>
            <a:srgbClr val="A4A3A4"/>
          </p15:clr>
        </p15:guide>
        <p15:guide id="14" orient="horz" pos="1139" userDrawn="1">
          <p15:clr>
            <a:srgbClr val="A4A3A4"/>
          </p15:clr>
        </p15:guide>
        <p15:guide id="15" orient="horz" pos="1253" userDrawn="1">
          <p15:clr>
            <a:srgbClr val="A4A3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Julie.Hulme@ntu.ac.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www.jstor.org/stable/10.2979/teachlearninqu.1.1.95?seq=2#metadata_info_tab_contents"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tandfonline.com/doi/abs/10.1080/00091389909602695" TargetMode="External"/><Relationship Id="rId2" Type="http://schemas.openxmlformats.org/officeDocument/2006/relationships/hyperlink" Target="https://www.tandfonline.com/doi/abs/10.1080/00091389909604218"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scholarworks.iu.edu/journals/index.php/josotl/article/view/13623"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bps.org.uk/volume-27/december-2014/psychological-literacy-classroom-real-world?showfullsite=true" TargetMode="External"/><Relationship Id="rId2" Type="http://schemas.openxmlformats.org/officeDocument/2006/relationships/hyperlink" Target="https://higherpsyched.home.blog/" TargetMode="External"/><Relationship Id="rId1" Type="http://schemas.openxmlformats.org/officeDocument/2006/relationships/slideLayout" Target="../slideLayouts/slideLayout4.xml"/><Relationship Id="rId6" Type="http://schemas.openxmlformats.org/officeDocument/2006/relationships/hyperlink" Target="https://wonkhe.com/blogs/why-are-so-many-students-locked-out-of-their-education/" TargetMode="External"/><Relationship Id="rId5" Type="http://schemas.openxmlformats.org/officeDocument/2006/relationships/hyperlink" Target="https://www.tandfonline.com/doi/full/10.1080/09687599.2021.1907549" TargetMode="External"/><Relationship Id="rId4" Type="http://schemas.openxmlformats.org/officeDocument/2006/relationships/hyperlink" Target="https://www.frontiersin.org/articles/10.3389/feduc.2022.790600/ful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4DFE8-7E94-7D42-8F57-AE1BC6C92109}"/>
              </a:ext>
            </a:extLst>
          </p:cNvPr>
          <p:cNvSpPr>
            <a:spLocks noGrp="1"/>
          </p:cNvSpPr>
          <p:nvPr>
            <p:ph type="ctrTitle"/>
          </p:nvPr>
        </p:nvSpPr>
        <p:spPr/>
        <p:txBody>
          <a:bodyPr>
            <a:normAutofit fontScale="90000"/>
          </a:bodyPr>
          <a:lstStyle/>
          <a:p>
            <a:r>
              <a:rPr lang="en-US" dirty="0"/>
              <a:t>Developing scholarship: practical steps to making a difference</a:t>
            </a:r>
          </a:p>
        </p:txBody>
      </p:sp>
      <p:sp>
        <p:nvSpPr>
          <p:cNvPr id="3" name="Subtitle 2">
            <a:extLst>
              <a:ext uri="{FF2B5EF4-FFF2-40B4-BE49-F238E27FC236}">
                <a16:creationId xmlns:a16="http://schemas.microsoft.com/office/drawing/2014/main" id="{6A8E7974-55B9-AA4E-BF3A-6C5D6E054143}"/>
              </a:ext>
            </a:extLst>
          </p:cNvPr>
          <p:cNvSpPr>
            <a:spLocks noGrp="1"/>
          </p:cNvSpPr>
          <p:nvPr>
            <p:ph type="subTitle" idx="1"/>
          </p:nvPr>
        </p:nvSpPr>
        <p:spPr/>
        <p:txBody>
          <a:bodyPr>
            <a:normAutofit fontScale="70000" lnSpcReduction="20000"/>
          </a:bodyPr>
          <a:lstStyle/>
          <a:p>
            <a:r>
              <a:rPr lang="en-US" dirty="0"/>
              <a:t>Professor Julie Hulme</a:t>
            </a:r>
          </a:p>
          <a:p>
            <a:r>
              <a:rPr lang="en-US" dirty="0">
                <a:hlinkClick r:id="rId2"/>
              </a:rPr>
              <a:t>Julie.Hulme@ntu.ac.uk</a:t>
            </a:r>
            <a:endParaRPr lang="en-US" dirty="0"/>
          </a:p>
          <a:p>
            <a:r>
              <a:rPr lang="en-US" dirty="0"/>
              <a:t>@JulieH_Psyc</a:t>
            </a:r>
          </a:p>
        </p:txBody>
      </p:sp>
    </p:spTree>
    <p:extLst>
      <p:ext uri="{BB962C8B-B14F-4D97-AF65-F5344CB8AC3E}">
        <p14:creationId xmlns:p14="http://schemas.microsoft.com/office/powerpoint/2010/main" val="2383494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D49A697-81A9-47D6-9A69-E08BC34AC437}"/>
              </a:ext>
            </a:extLst>
          </p:cNvPr>
          <p:cNvSpPr>
            <a:spLocks noGrp="1"/>
          </p:cNvSpPr>
          <p:nvPr>
            <p:ph sz="half" idx="1"/>
          </p:nvPr>
        </p:nvSpPr>
        <p:spPr/>
        <p:txBody>
          <a:bodyPr>
            <a:normAutofit lnSpcReduction="10000"/>
          </a:bodyPr>
          <a:lstStyle/>
          <a:p>
            <a:r>
              <a:rPr lang="en-GB" dirty="0"/>
              <a:t>Topical issue - who shares the problem?</a:t>
            </a:r>
          </a:p>
          <a:p>
            <a:r>
              <a:rPr lang="en-GB" dirty="0"/>
              <a:t>How do you find the ‘BOGOF’ deal?</a:t>
            </a:r>
          </a:p>
          <a:p>
            <a:r>
              <a:rPr lang="en-GB" dirty="0"/>
              <a:t>Resources – funding? time? students as researchers? collaborative networks?</a:t>
            </a:r>
          </a:p>
          <a:p>
            <a:r>
              <a:rPr lang="en-GB" dirty="0"/>
              <a:t>Stakeholders – internal and external</a:t>
            </a:r>
          </a:p>
          <a:p>
            <a:r>
              <a:rPr lang="en-GB" dirty="0"/>
              <a:t>Plan evaluation from the start – who has the skills?</a:t>
            </a:r>
          </a:p>
          <a:p>
            <a:r>
              <a:rPr lang="en-GB" dirty="0"/>
              <a:t>Disseminate how? where?</a:t>
            </a:r>
          </a:p>
          <a:p>
            <a:r>
              <a:rPr lang="en-GB" dirty="0"/>
              <a:t>How to assess reach, impact, value?</a:t>
            </a:r>
          </a:p>
          <a:p>
            <a:endParaRPr lang="en-GB" dirty="0"/>
          </a:p>
        </p:txBody>
      </p:sp>
      <p:sp>
        <p:nvSpPr>
          <p:cNvPr id="3" name="Title 2">
            <a:extLst>
              <a:ext uri="{FF2B5EF4-FFF2-40B4-BE49-F238E27FC236}">
                <a16:creationId xmlns:a16="http://schemas.microsoft.com/office/drawing/2014/main" id="{50740EB3-B90C-431F-AF0B-632CD8A7C650}"/>
              </a:ext>
            </a:extLst>
          </p:cNvPr>
          <p:cNvSpPr>
            <a:spLocks noGrp="1"/>
          </p:cNvSpPr>
          <p:nvPr>
            <p:ph type="title"/>
          </p:nvPr>
        </p:nvSpPr>
        <p:spPr/>
        <p:txBody>
          <a:bodyPr/>
          <a:lstStyle/>
          <a:p>
            <a:r>
              <a:rPr lang="en-GB" dirty="0"/>
              <a:t>Planning impactful scholarship</a:t>
            </a:r>
          </a:p>
        </p:txBody>
      </p:sp>
    </p:spTree>
    <p:extLst>
      <p:ext uri="{BB962C8B-B14F-4D97-AF65-F5344CB8AC3E}">
        <p14:creationId xmlns:p14="http://schemas.microsoft.com/office/powerpoint/2010/main" val="1489640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588CF03-BCC5-4F52-AF0A-A0BFCA3BE093}"/>
              </a:ext>
            </a:extLst>
          </p:cNvPr>
          <p:cNvSpPr>
            <a:spLocks noGrp="1"/>
          </p:cNvSpPr>
          <p:nvPr>
            <p:ph type="title"/>
          </p:nvPr>
        </p:nvSpPr>
        <p:spPr/>
        <p:txBody>
          <a:bodyPr/>
          <a:lstStyle/>
          <a:p>
            <a:r>
              <a:rPr lang="en-GB" dirty="0"/>
              <a:t>SWOT – personal reflection</a:t>
            </a:r>
          </a:p>
        </p:txBody>
      </p:sp>
      <p:graphicFrame>
        <p:nvGraphicFramePr>
          <p:cNvPr id="8" name="Table 8">
            <a:extLst>
              <a:ext uri="{FF2B5EF4-FFF2-40B4-BE49-F238E27FC236}">
                <a16:creationId xmlns:a16="http://schemas.microsoft.com/office/drawing/2014/main" id="{6DCDD962-07A6-483C-8F6B-6DC913218EC5}"/>
              </a:ext>
            </a:extLst>
          </p:cNvPr>
          <p:cNvGraphicFramePr>
            <a:graphicFrameLocks noGrp="1"/>
          </p:cNvGraphicFramePr>
          <p:nvPr>
            <p:ph sz="half" idx="1"/>
            <p:extLst>
              <p:ext uri="{D42A27DB-BD31-4B8C-83A1-F6EECF244321}">
                <p14:modId xmlns:p14="http://schemas.microsoft.com/office/powerpoint/2010/main" val="982625750"/>
              </p:ext>
            </p:extLst>
          </p:nvPr>
        </p:nvGraphicFramePr>
        <p:xfrm>
          <a:off x="442913" y="1989138"/>
          <a:ext cx="11306174" cy="2193756"/>
        </p:xfrm>
        <a:graphic>
          <a:graphicData uri="http://schemas.openxmlformats.org/drawingml/2006/table">
            <a:tbl>
              <a:tblPr firstRow="1" bandRow="1">
                <a:tableStyleId>{5C22544A-7EE6-4342-B048-85BDC9FD1C3A}</a:tableStyleId>
              </a:tblPr>
              <a:tblGrid>
                <a:gridCol w="5653087">
                  <a:extLst>
                    <a:ext uri="{9D8B030D-6E8A-4147-A177-3AD203B41FA5}">
                      <a16:colId xmlns:a16="http://schemas.microsoft.com/office/drawing/2014/main" val="3258944443"/>
                    </a:ext>
                  </a:extLst>
                </a:gridCol>
                <a:gridCol w="5653087">
                  <a:extLst>
                    <a:ext uri="{9D8B030D-6E8A-4147-A177-3AD203B41FA5}">
                      <a16:colId xmlns:a16="http://schemas.microsoft.com/office/drawing/2014/main" val="3400502662"/>
                    </a:ext>
                  </a:extLst>
                </a:gridCol>
              </a:tblGrid>
              <a:tr h="1096878">
                <a:tc>
                  <a:txBody>
                    <a:bodyPr/>
                    <a:lstStyle/>
                    <a:p>
                      <a:pPr algn="ctr"/>
                      <a:r>
                        <a:rPr lang="en-GB" dirty="0">
                          <a:solidFill>
                            <a:schemeClr val="tx1"/>
                          </a:solidFill>
                        </a:rPr>
                        <a:t>STRENGTHS</a:t>
                      </a:r>
                    </a:p>
                  </a:txBody>
                  <a:tcPr anchor="ctr">
                    <a:solidFill>
                      <a:schemeClr val="accent4">
                        <a:lumMod val="20000"/>
                        <a:lumOff val="80000"/>
                      </a:schemeClr>
                    </a:solidFill>
                  </a:tcPr>
                </a:tc>
                <a:tc>
                  <a:txBody>
                    <a:bodyPr/>
                    <a:lstStyle/>
                    <a:p>
                      <a:pPr algn="ctr"/>
                      <a:r>
                        <a:rPr lang="en-GB" dirty="0">
                          <a:solidFill>
                            <a:schemeClr val="tx1"/>
                          </a:solidFill>
                        </a:rPr>
                        <a:t>WEAKNESSES</a:t>
                      </a:r>
                    </a:p>
                  </a:txBody>
                  <a:tcPr anchor="ctr">
                    <a:solidFill>
                      <a:schemeClr val="accent5">
                        <a:lumMod val="20000"/>
                        <a:lumOff val="80000"/>
                      </a:schemeClr>
                    </a:solidFill>
                  </a:tcPr>
                </a:tc>
                <a:extLst>
                  <a:ext uri="{0D108BD9-81ED-4DB2-BD59-A6C34878D82A}">
                    <a16:rowId xmlns:a16="http://schemas.microsoft.com/office/drawing/2014/main" val="2939813975"/>
                  </a:ext>
                </a:extLst>
              </a:tr>
              <a:tr h="1096878">
                <a:tc>
                  <a:txBody>
                    <a:bodyPr/>
                    <a:lstStyle/>
                    <a:p>
                      <a:pPr algn="ctr"/>
                      <a:r>
                        <a:rPr lang="en-GB" b="1" dirty="0">
                          <a:solidFill>
                            <a:schemeClr val="tx1"/>
                          </a:solidFill>
                        </a:rPr>
                        <a:t>OPPORTUNITIES</a:t>
                      </a:r>
                    </a:p>
                  </a:txBody>
                  <a:tcPr anchor="ctr">
                    <a:solidFill>
                      <a:schemeClr val="bg1">
                        <a:lumMod val="95000"/>
                      </a:schemeClr>
                    </a:solidFill>
                  </a:tcPr>
                </a:tc>
                <a:tc>
                  <a:txBody>
                    <a:bodyPr/>
                    <a:lstStyle/>
                    <a:p>
                      <a:pPr algn="ctr"/>
                      <a:r>
                        <a:rPr lang="en-GB" b="1" dirty="0"/>
                        <a:t>THREATS</a:t>
                      </a:r>
                    </a:p>
                  </a:txBody>
                  <a:tcPr anchor="ctr">
                    <a:solidFill>
                      <a:schemeClr val="accent1">
                        <a:lumMod val="20000"/>
                        <a:lumOff val="80000"/>
                      </a:schemeClr>
                    </a:solidFill>
                  </a:tcPr>
                </a:tc>
                <a:extLst>
                  <a:ext uri="{0D108BD9-81ED-4DB2-BD59-A6C34878D82A}">
                    <a16:rowId xmlns:a16="http://schemas.microsoft.com/office/drawing/2014/main" val="25776022"/>
                  </a:ext>
                </a:extLst>
              </a:tr>
            </a:tbl>
          </a:graphicData>
        </a:graphic>
      </p:graphicFrame>
    </p:spTree>
    <p:extLst>
      <p:ext uri="{BB962C8B-B14F-4D97-AF65-F5344CB8AC3E}">
        <p14:creationId xmlns:p14="http://schemas.microsoft.com/office/powerpoint/2010/main" val="648811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C08B1DA-0200-4408-96C4-427E69099CE6}"/>
              </a:ext>
            </a:extLst>
          </p:cNvPr>
          <p:cNvSpPr>
            <a:spLocks noGrp="1"/>
          </p:cNvSpPr>
          <p:nvPr>
            <p:ph type="title"/>
          </p:nvPr>
        </p:nvSpPr>
        <p:spPr/>
        <p:txBody>
          <a:bodyPr/>
          <a:lstStyle/>
          <a:p>
            <a:r>
              <a:rPr lang="en-GB" dirty="0"/>
              <a:t>SWOT – personal reflection (me)</a:t>
            </a:r>
          </a:p>
        </p:txBody>
      </p:sp>
      <p:graphicFrame>
        <p:nvGraphicFramePr>
          <p:cNvPr id="5" name="Table 8">
            <a:extLst>
              <a:ext uri="{FF2B5EF4-FFF2-40B4-BE49-F238E27FC236}">
                <a16:creationId xmlns:a16="http://schemas.microsoft.com/office/drawing/2014/main" id="{4F0159BF-4F4D-440F-B89C-E28D4977BE6D}"/>
              </a:ext>
            </a:extLst>
          </p:cNvPr>
          <p:cNvGraphicFramePr>
            <a:graphicFrameLocks noGrp="1"/>
          </p:cNvGraphicFramePr>
          <p:nvPr>
            <p:ph sz="half" idx="1"/>
            <p:extLst>
              <p:ext uri="{D42A27DB-BD31-4B8C-83A1-F6EECF244321}">
                <p14:modId xmlns:p14="http://schemas.microsoft.com/office/powerpoint/2010/main" val="2801405968"/>
              </p:ext>
            </p:extLst>
          </p:nvPr>
        </p:nvGraphicFramePr>
        <p:xfrm>
          <a:off x="442913" y="1989138"/>
          <a:ext cx="11306174" cy="4023360"/>
        </p:xfrm>
        <a:graphic>
          <a:graphicData uri="http://schemas.openxmlformats.org/drawingml/2006/table">
            <a:tbl>
              <a:tblPr firstRow="1" bandRow="1">
                <a:tableStyleId>{5C22544A-7EE6-4342-B048-85BDC9FD1C3A}</a:tableStyleId>
              </a:tblPr>
              <a:tblGrid>
                <a:gridCol w="5653087">
                  <a:extLst>
                    <a:ext uri="{9D8B030D-6E8A-4147-A177-3AD203B41FA5}">
                      <a16:colId xmlns:a16="http://schemas.microsoft.com/office/drawing/2014/main" val="3258944443"/>
                    </a:ext>
                  </a:extLst>
                </a:gridCol>
                <a:gridCol w="5653087">
                  <a:extLst>
                    <a:ext uri="{9D8B030D-6E8A-4147-A177-3AD203B41FA5}">
                      <a16:colId xmlns:a16="http://schemas.microsoft.com/office/drawing/2014/main" val="3400502662"/>
                    </a:ext>
                  </a:extLst>
                </a:gridCol>
              </a:tblGrid>
              <a:tr h="1096878">
                <a:tc>
                  <a:txBody>
                    <a:bodyPr/>
                    <a:lstStyle/>
                    <a:p>
                      <a:pPr algn="ctr"/>
                      <a:r>
                        <a:rPr lang="en-GB" dirty="0">
                          <a:solidFill>
                            <a:schemeClr val="tx1"/>
                          </a:solidFill>
                        </a:rPr>
                        <a:t>STRENGTHS</a:t>
                      </a:r>
                    </a:p>
                    <a:p>
                      <a:pPr algn="l"/>
                      <a:r>
                        <a:rPr lang="en-GB" b="0" dirty="0">
                          <a:solidFill>
                            <a:schemeClr val="tx1"/>
                          </a:solidFill>
                        </a:rPr>
                        <a:t>Psychology research methods for evaluation</a:t>
                      </a:r>
                    </a:p>
                    <a:p>
                      <a:pPr algn="l"/>
                      <a:r>
                        <a:rPr lang="en-GB" b="0" dirty="0">
                          <a:solidFill>
                            <a:schemeClr val="tx1"/>
                          </a:solidFill>
                        </a:rPr>
                        <a:t>High profile, network, strong reputation enables reach and credibility</a:t>
                      </a:r>
                    </a:p>
                    <a:p>
                      <a:pPr algn="l"/>
                      <a:r>
                        <a:rPr lang="en-GB" b="0" dirty="0">
                          <a:solidFill>
                            <a:schemeClr val="tx1"/>
                          </a:solidFill>
                        </a:rPr>
                        <a:t>Large student numbers (co-researchers and participants)</a:t>
                      </a:r>
                    </a:p>
                  </a:txBody>
                  <a:tcPr anchor="ctr">
                    <a:solidFill>
                      <a:schemeClr val="accent4">
                        <a:lumMod val="20000"/>
                        <a:lumOff val="80000"/>
                      </a:schemeClr>
                    </a:solidFill>
                  </a:tcPr>
                </a:tc>
                <a:tc>
                  <a:txBody>
                    <a:bodyPr/>
                    <a:lstStyle/>
                    <a:p>
                      <a:pPr algn="ctr"/>
                      <a:r>
                        <a:rPr lang="en-GB" dirty="0">
                          <a:solidFill>
                            <a:schemeClr val="tx1"/>
                          </a:solidFill>
                        </a:rPr>
                        <a:t>WEAKNESSES</a:t>
                      </a:r>
                    </a:p>
                    <a:p>
                      <a:pPr algn="l"/>
                      <a:r>
                        <a:rPr lang="en-GB" b="0" dirty="0">
                          <a:solidFill>
                            <a:schemeClr val="tx1"/>
                          </a:solidFill>
                        </a:rPr>
                        <a:t>Tendency to over-commit – don’t always have time for planning and can have too many projects underway at one time</a:t>
                      </a:r>
                    </a:p>
                    <a:p>
                      <a:pPr algn="l"/>
                      <a:r>
                        <a:rPr lang="en-GB" b="0" dirty="0">
                          <a:solidFill>
                            <a:schemeClr val="tx1"/>
                          </a:solidFill>
                        </a:rPr>
                        <a:t>Quantitative/statistical skills for mixed methods evaluation</a:t>
                      </a:r>
                    </a:p>
                    <a:p>
                      <a:pPr algn="l"/>
                      <a:endParaRPr lang="en-GB" b="0" dirty="0">
                        <a:solidFill>
                          <a:schemeClr val="tx1"/>
                        </a:solidFill>
                      </a:endParaRPr>
                    </a:p>
                  </a:txBody>
                  <a:tcPr anchor="ctr">
                    <a:solidFill>
                      <a:schemeClr val="accent5">
                        <a:lumMod val="20000"/>
                        <a:lumOff val="80000"/>
                      </a:schemeClr>
                    </a:solidFill>
                  </a:tcPr>
                </a:tc>
                <a:extLst>
                  <a:ext uri="{0D108BD9-81ED-4DB2-BD59-A6C34878D82A}">
                    <a16:rowId xmlns:a16="http://schemas.microsoft.com/office/drawing/2014/main" val="2939813975"/>
                  </a:ext>
                </a:extLst>
              </a:tr>
              <a:tr h="1096878">
                <a:tc>
                  <a:txBody>
                    <a:bodyPr/>
                    <a:lstStyle/>
                    <a:p>
                      <a:pPr algn="ctr"/>
                      <a:r>
                        <a:rPr lang="en-GB" b="1" dirty="0">
                          <a:solidFill>
                            <a:schemeClr val="tx1"/>
                          </a:solidFill>
                        </a:rPr>
                        <a:t>OPPORTUNITIES</a:t>
                      </a:r>
                    </a:p>
                    <a:p>
                      <a:pPr algn="l"/>
                      <a:r>
                        <a:rPr lang="en-GB" b="0" dirty="0">
                          <a:solidFill>
                            <a:schemeClr val="tx1"/>
                          </a:solidFill>
                        </a:rPr>
                        <a:t>Completion of incomplete projects – relatively quick, high quality outputs</a:t>
                      </a:r>
                    </a:p>
                    <a:p>
                      <a:pPr algn="l"/>
                      <a:r>
                        <a:rPr lang="en-GB" b="0" dirty="0">
                          <a:solidFill>
                            <a:schemeClr val="tx1"/>
                          </a:solidFill>
                        </a:rPr>
                        <a:t>New role and responsibilities – new collaborators, possible new areas</a:t>
                      </a:r>
                    </a:p>
                    <a:p>
                      <a:pPr algn="l"/>
                      <a:endParaRPr lang="en-GB" b="0" dirty="0">
                        <a:solidFill>
                          <a:schemeClr val="tx1"/>
                        </a:solidFill>
                      </a:endParaRPr>
                    </a:p>
                  </a:txBody>
                  <a:tcPr anchor="ctr">
                    <a:solidFill>
                      <a:schemeClr val="bg1">
                        <a:lumMod val="95000"/>
                      </a:schemeClr>
                    </a:solidFill>
                  </a:tcPr>
                </a:tc>
                <a:tc>
                  <a:txBody>
                    <a:bodyPr/>
                    <a:lstStyle/>
                    <a:p>
                      <a:pPr algn="ctr"/>
                      <a:r>
                        <a:rPr lang="en-GB" b="1" dirty="0"/>
                        <a:t>THREATS</a:t>
                      </a:r>
                    </a:p>
                    <a:p>
                      <a:pPr algn="l"/>
                      <a:r>
                        <a:rPr lang="en-GB" b="0" dirty="0"/>
                        <a:t>New role and responsibilities distract from scholarship</a:t>
                      </a:r>
                    </a:p>
                    <a:p>
                      <a:pPr algn="l"/>
                      <a:r>
                        <a:rPr lang="en-GB" b="0" dirty="0"/>
                        <a:t>PhD studentships nearing completion reduces capacity</a:t>
                      </a:r>
                    </a:p>
                    <a:p>
                      <a:pPr algn="l"/>
                      <a:r>
                        <a:rPr lang="en-GB" b="0" dirty="0"/>
                        <a:t>Lack of focus through variety of projects – potential to lose ‘distinctiveness’ in specific areas</a:t>
                      </a:r>
                    </a:p>
                    <a:p>
                      <a:pPr algn="l"/>
                      <a:endParaRPr lang="en-GB" b="0" dirty="0"/>
                    </a:p>
                  </a:txBody>
                  <a:tcPr anchor="ctr">
                    <a:solidFill>
                      <a:schemeClr val="accent1">
                        <a:lumMod val="20000"/>
                        <a:lumOff val="80000"/>
                      </a:schemeClr>
                    </a:solidFill>
                  </a:tcPr>
                </a:tc>
                <a:extLst>
                  <a:ext uri="{0D108BD9-81ED-4DB2-BD59-A6C34878D82A}">
                    <a16:rowId xmlns:a16="http://schemas.microsoft.com/office/drawing/2014/main" val="25776022"/>
                  </a:ext>
                </a:extLst>
              </a:tr>
            </a:tbl>
          </a:graphicData>
        </a:graphic>
      </p:graphicFrame>
      <p:sp>
        <p:nvSpPr>
          <p:cNvPr id="6" name="TextBox 5">
            <a:extLst>
              <a:ext uri="{FF2B5EF4-FFF2-40B4-BE49-F238E27FC236}">
                <a16:creationId xmlns:a16="http://schemas.microsoft.com/office/drawing/2014/main" id="{EC961CEA-0E3A-4758-8563-CD01A2692625}"/>
              </a:ext>
            </a:extLst>
          </p:cNvPr>
          <p:cNvSpPr txBox="1"/>
          <p:nvPr/>
        </p:nvSpPr>
        <p:spPr>
          <a:xfrm>
            <a:off x="2217906" y="6001629"/>
            <a:ext cx="7752945" cy="642025"/>
          </a:xfrm>
          <a:prstGeom prst="rect">
            <a:avLst/>
          </a:prstGeom>
          <a:noFill/>
        </p:spPr>
        <p:txBody>
          <a:bodyPr wrap="square" lIns="0" tIns="0" rIns="0" bIns="0" rtlCol="0" anchor="b" anchorCtr="0">
            <a:normAutofit fontScale="92500" lnSpcReduction="10000"/>
          </a:bodyPr>
          <a:lstStyle/>
          <a:p>
            <a:pPr algn="ctr"/>
            <a:r>
              <a:rPr lang="en-GB" sz="2400" dirty="0">
                <a:solidFill>
                  <a:srgbClr val="FF0000"/>
                </a:solidFill>
              </a:rPr>
              <a:t>What advice can you give me?</a:t>
            </a:r>
          </a:p>
          <a:p>
            <a:pPr algn="ctr"/>
            <a:r>
              <a:rPr lang="en-GB" sz="2400" dirty="0">
                <a:solidFill>
                  <a:srgbClr val="FF0000"/>
                </a:solidFill>
              </a:rPr>
              <a:t>Your colleagues?</a:t>
            </a:r>
          </a:p>
        </p:txBody>
      </p:sp>
    </p:spTree>
    <p:extLst>
      <p:ext uri="{BB962C8B-B14F-4D97-AF65-F5344CB8AC3E}">
        <p14:creationId xmlns:p14="http://schemas.microsoft.com/office/powerpoint/2010/main" val="1271645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2A7F9B3-07E7-48E8-8B53-61449518A082}"/>
              </a:ext>
            </a:extLst>
          </p:cNvPr>
          <p:cNvSpPr>
            <a:spLocks noGrp="1"/>
          </p:cNvSpPr>
          <p:nvPr>
            <p:ph sz="half" idx="1"/>
          </p:nvPr>
        </p:nvSpPr>
        <p:spPr/>
        <p:txBody>
          <a:bodyPr>
            <a:normAutofit/>
          </a:bodyPr>
          <a:lstStyle/>
          <a:p>
            <a:r>
              <a:rPr lang="en-GB" sz="2400" dirty="0"/>
              <a:t>What are your own development (or other) needs?</a:t>
            </a:r>
          </a:p>
          <a:p>
            <a:r>
              <a:rPr lang="en-GB" sz="2400" dirty="0"/>
              <a:t>How can working with others help to increase strengths and opportunities? How can working with others help to alleviate weaknesses and threats?</a:t>
            </a:r>
          </a:p>
          <a:p>
            <a:r>
              <a:rPr lang="en-GB" sz="2400" dirty="0"/>
              <a:t>What actions can you take to increase your success in doing impactful scholarship?</a:t>
            </a:r>
          </a:p>
          <a:p>
            <a:r>
              <a:rPr lang="en-GB" sz="2400" dirty="0"/>
              <a:t>What next? </a:t>
            </a:r>
          </a:p>
        </p:txBody>
      </p:sp>
      <p:sp>
        <p:nvSpPr>
          <p:cNvPr id="3" name="Title 2">
            <a:extLst>
              <a:ext uri="{FF2B5EF4-FFF2-40B4-BE49-F238E27FC236}">
                <a16:creationId xmlns:a16="http://schemas.microsoft.com/office/drawing/2014/main" id="{E23E5391-CE33-4530-BC10-03200ADEEF4D}"/>
              </a:ext>
            </a:extLst>
          </p:cNvPr>
          <p:cNvSpPr>
            <a:spLocks noGrp="1"/>
          </p:cNvSpPr>
          <p:nvPr>
            <p:ph type="title"/>
          </p:nvPr>
        </p:nvSpPr>
        <p:spPr/>
        <p:txBody>
          <a:bodyPr/>
          <a:lstStyle/>
          <a:p>
            <a:r>
              <a:rPr lang="en-GB" dirty="0"/>
              <a:t>Reflections and discussion</a:t>
            </a:r>
          </a:p>
        </p:txBody>
      </p:sp>
    </p:spTree>
    <p:extLst>
      <p:ext uri="{BB962C8B-B14F-4D97-AF65-F5344CB8AC3E}">
        <p14:creationId xmlns:p14="http://schemas.microsoft.com/office/powerpoint/2010/main" val="3898569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108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EE3CEA-FBFD-0A44-8784-BBA08B4B8BD6}"/>
              </a:ext>
            </a:extLst>
          </p:cNvPr>
          <p:cNvSpPr>
            <a:spLocks noGrp="1"/>
          </p:cNvSpPr>
          <p:nvPr>
            <p:ph sz="half" idx="1"/>
          </p:nvPr>
        </p:nvSpPr>
        <p:spPr/>
        <p:txBody>
          <a:bodyPr/>
          <a:lstStyle/>
          <a:p>
            <a:pPr marL="0" indent="0">
              <a:buNone/>
            </a:pPr>
            <a:r>
              <a:rPr lang="en-GB" dirty="0"/>
              <a:t>Introductions and context</a:t>
            </a:r>
          </a:p>
          <a:p>
            <a:pPr marL="0" indent="0">
              <a:buNone/>
            </a:pPr>
            <a:r>
              <a:rPr lang="en-GB" dirty="0"/>
              <a:t>What is good scholarship? </a:t>
            </a:r>
          </a:p>
          <a:p>
            <a:pPr marL="0" indent="0">
              <a:buNone/>
            </a:pPr>
            <a:r>
              <a:rPr lang="en-GB" dirty="0"/>
              <a:t>Practical steps to developing your scholarship – capacity, reach, impact</a:t>
            </a:r>
          </a:p>
          <a:p>
            <a:pPr marL="0" indent="0">
              <a:buNone/>
            </a:pPr>
            <a:r>
              <a:rPr lang="en-GB" dirty="0"/>
              <a:t>Reflections and discussion</a:t>
            </a:r>
          </a:p>
          <a:p>
            <a:pPr marL="0" indent="0">
              <a:buNone/>
            </a:pPr>
            <a:r>
              <a:rPr lang="en-GB" dirty="0"/>
              <a:t>This afternoon – action planning!</a:t>
            </a:r>
          </a:p>
        </p:txBody>
      </p:sp>
      <p:sp>
        <p:nvSpPr>
          <p:cNvPr id="3" name="Title 2">
            <a:extLst>
              <a:ext uri="{FF2B5EF4-FFF2-40B4-BE49-F238E27FC236}">
                <a16:creationId xmlns:a16="http://schemas.microsoft.com/office/drawing/2014/main" id="{AB6F555F-D42B-6C44-A0D8-6A3229F3EFD3}"/>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2719722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72B4EC-6C92-4DB6-8B44-D145788E3DE1}"/>
              </a:ext>
            </a:extLst>
          </p:cNvPr>
          <p:cNvSpPr>
            <a:spLocks noGrp="1"/>
          </p:cNvSpPr>
          <p:nvPr>
            <p:ph sz="half" idx="1"/>
          </p:nvPr>
        </p:nvSpPr>
        <p:spPr/>
        <p:txBody>
          <a:bodyPr/>
          <a:lstStyle/>
          <a:p>
            <a:r>
              <a:rPr lang="en-GB" dirty="0"/>
              <a:t>PhD in Auditory Neuroscience</a:t>
            </a:r>
          </a:p>
          <a:p>
            <a:r>
              <a:rPr lang="en-GB" dirty="0"/>
              <a:t>Early career - teaching fellow in Psychology, FE, Open University</a:t>
            </a:r>
          </a:p>
          <a:p>
            <a:r>
              <a:rPr lang="en-GB" dirty="0"/>
              <a:t> Why do some students find university easier than others? </a:t>
            </a:r>
          </a:p>
          <a:p>
            <a:r>
              <a:rPr lang="en-GB" dirty="0"/>
              <a:t> L/SL in Psychology –  the ‘BOGOF’ deal</a:t>
            </a:r>
          </a:p>
          <a:p>
            <a:r>
              <a:rPr lang="en-GB" dirty="0"/>
              <a:t>Higher Education Academy and other reputational stories</a:t>
            </a:r>
          </a:p>
          <a:p>
            <a:r>
              <a:rPr lang="en-GB" dirty="0"/>
              <a:t> Now – combining reflections, interventions, educational research, knowledge exchange to ‘make a difference’ to students and colleagues</a:t>
            </a:r>
          </a:p>
          <a:p>
            <a:endParaRPr lang="en-GB" dirty="0"/>
          </a:p>
        </p:txBody>
      </p:sp>
      <p:sp>
        <p:nvSpPr>
          <p:cNvPr id="3" name="Title 2">
            <a:extLst>
              <a:ext uri="{FF2B5EF4-FFF2-40B4-BE49-F238E27FC236}">
                <a16:creationId xmlns:a16="http://schemas.microsoft.com/office/drawing/2014/main" id="{5D73A9B4-5578-4E50-A830-48903DDFD87C}"/>
              </a:ext>
            </a:extLst>
          </p:cNvPr>
          <p:cNvSpPr>
            <a:spLocks noGrp="1"/>
          </p:cNvSpPr>
          <p:nvPr>
            <p:ph type="title"/>
          </p:nvPr>
        </p:nvSpPr>
        <p:spPr/>
        <p:txBody>
          <a:bodyPr/>
          <a:lstStyle/>
          <a:p>
            <a:r>
              <a:rPr lang="en-GB" dirty="0"/>
              <a:t>Who am I?</a:t>
            </a:r>
          </a:p>
        </p:txBody>
      </p:sp>
    </p:spTree>
    <p:extLst>
      <p:ext uri="{BB962C8B-B14F-4D97-AF65-F5344CB8AC3E}">
        <p14:creationId xmlns:p14="http://schemas.microsoft.com/office/powerpoint/2010/main" val="539245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B63CFA-8399-4C8B-BBDD-1D2985EF93E8}"/>
              </a:ext>
            </a:extLst>
          </p:cNvPr>
          <p:cNvSpPr>
            <a:spLocks noGrp="1"/>
          </p:cNvSpPr>
          <p:nvPr>
            <p:ph sz="half" idx="1"/>
          </p:nvPr>
        </p:nvSpPr>
        <p:spPr/>
        <p:txBody>
          <a:bodyPr/>
          <a:lstStyle/>
          <a:p>
            <a:pPr marL="0" indent="0">
              <a:buNone/>
            </a:pPr>
            <a:r>
              <a:rPr lang="en-GB" dirty="0" err="1">
                <a:hlinkClick r:id="rId2"/>
              </a:rPr>
              <a:t>Trigwell</a:t>
            </a:r>
            <a:r>
              <a:rPr lang="en-GB" dirty="0">
                <a:hlinkClick r:id="rId2"/>
              </a:rPr>
              <a:t> (2013) </a:t>
            </a:r>
            <a:r>
              <a:rPr lang="en-GB" dirty="0"/>
              <a:t>– scholarship and </a:t>
            </a:r>
            <a:r>
              <a:rPr lang="en-GB" dirty="0" err="1"/>
              <a:t>SoTL</a:t>
            </a:r>
            <a:r>
              <a:rPr lang="en-GB" dirty="0"/>
              <a:t> have many definitions and many purposes. Generally: </a:t>
            </a:r>
          </a:p>
          <a:p>
            <a:r>
              <a:rPr lang="en-GB" dirty="0"/>
              <a:t>Improving and enhancing teaching, learning, assessment, and more</a:t>
            </a:r>
          </a:p>
          <a:p>
            <a:r>
              <a:rPr lang="en-GB" dirty="0"/>
              <a:t>Evaluating and determining ‘quality’</a:t>
            </a:r>
          </a:p>
          <a:p>
            <a:r>
              <a:rPr lang="en-GB" dirty="0"/>
              <a:t>Evidence-based</a:t>
            </a:r>
          </a:p>
          <a:p>
            <a:endParaRPr lang="en-GB" dirty="0"/>
          </a:p>
        </p:txBody>
      </p:sp>
      <p:sp>
        <p:nvSpPr>
          <p:cNvPr id="3" name="Title 2">
            <a:extLst>
              <a:ext uri="{FF2B5EF4-FFF2-40B4-BE49-F238E27FC236}">
                <a16:creationId xmlns:a16="http://schemas.microsoft.com/office/drawing/2014/main" id="{4FD1418A-E11F-4A20-8CEF-2BCEC0FB3E01}"/>
              </a:ext>
            </a:extLst>
          </p:cNvPr>
          <p:cNvSpPr>
            <a:spLocks noGrp="1"/>
          </p:cNvSpPr>
          <p:nvPr>
            <p:ph type="title"/>
          </p:nvPr>
        </p:nvSpPr>
        <p:spPr/>
        <p:txBody>
          <a:bodyPr>
            <a:normAutofit fontScale="90000"/>
          </a:bodyPr>
          <a:lstStyle/>
          <a:p>
            <a:r>
              <a:rPr lang="en-GB" dirty="0"/>
              <a:t>Scholarship – an expert focus on teaching and learning</a:t>
            </a:r>
          </a:p>
        </p:txBody>
      </p:sp>
    </p:spTree>
    <p:extLst>
      <p:ext uri="{BB962C8B-B14F-4D97-AF65-F5344CB8AC3E}">
        <p14:creationId xmlns:p14="http://schemas.microsoft.com/office/powerpoint/2010/main" val="3998440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32CECF-E79A-4CF7-B7CF-86D75D2736C7}"/>
              </a:ext>
            </a:extLst>
          </p:cNvPr>
          <p:cNvSpPr>
            <a:spLocks noGrp="1"/>
          </p:cNvSpPr>
          <p:nvPr>
            <p:ph sz="half" idx="1"/>
          </p:nvPr>
        </p:nvSpPr>
        <p:spPr/>
        <p:txBody>
          <a:bodyPr/>
          <a:lstStyle/>
          <a:p>
            <a:r>
              <a:rPr lang="en-GB" dirty="0"/>
              <a:t>Example – critical evaluation resource</a:t>
            </a:r>
          </a:p>
          <a:p>
            <a:r>
              <a:rPr lang="en-GB" dirty="0"/>
              <a:t>What are the ‘big questions’ for you at the moment?</a:t>
            </a:r>
          </a:p>
          <a:p>
            <a:r>
              <a:rPr lang="en-GB" dirty="0"/>
              <a:t>What are the problems?</a:t>
            </a:r>
          </a:p>
          <a:p>
            <a:r>
              <a:rPr lang="en-GB" dirty="0"/>
              <a:t>What do you want to improve or build upon?</a:t>
            </a:r>
          </a:p>
        </p:txBody>
      </p:sp>
      <p:sp>
        <p:nvSpPr>
          <p:cNvPr id="3" name="Title 2">
            <a:extLst>
              <a:ext uri="{FF2B5EF4-FFF2-40B4-BE49-F238E27FC236}">
                <a16:creationId xmlns:a16="http://schemas.microsoft.com/office/drawing/2014/main" id="{A05A9172-5666-4669-A634-1BB85D638F53}"/>
              </a:ext>
            </a:extLst>
          </p:cNvPr>
          <p:cNvSpPr>
            <a:spLocks noGrp="1"/>
          </p:cNvSpPr>
          <p:nvPr>
            <p:ph type="title"/>
          </p:nvPr>
        </p:nvSpPr>
        <p:spPr/>
        <p:txBody>
          <a:bodyPr/>
          <a:lstStyle/>
          <a:p>
            <a:r>
              <a:rPr lang="en-GB" dirty="0"/>
              <a:t>Target of scholarship?</a:t>
            </a:r>
          </a:p>
        </p:txBody>
      </p:sp>
    </p:spTree>
    <p:extLst>
      <p:ext uri="{BB962C8B-B14F-4D97-AF65-F5344CB8AC3E}">
        <p14:creationId xmlns:p14="http://schemas.microsoft.com/office/powerpoint/2010/main" val="3473115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F7E24E1-09FC-4847-A45E-4CCE49376BE9}"/>
              </a:ext>
            </a:extLst>
          </p:cNvPr>
          <p:cNvSpPr>
            <a:spLocks noGrp="1"/>
          </p:cNvSpPr>
          <p:nvPr>
            <p:ph type="title"/>
          </p:nvPr>
        </p:nvSpPr>
        <p:spPr/>
        <p:txBody>
          <a:bodyPr>
            <a:normAutofit fontScale="90000"/>
          </a:bodyPr>
          <a:lstStyle/>
          <a:p>
            <a:r>
              <a:rPr lang="en-GB" dirty="0"/>
              <a:t>Moving beyond learning and teaching – going meta</a:t>
            </a:r>
          </a:p>
        </p:txBody>
      </p:sp>
      <p:sp>
        <p:nvSpPr>
          <p:cNvPr id="5" name="Speech Bubble: Rectangle with Corners Rounded 4">
            <a:extLst>
              <a:ext uri="{FF2B5EF4-FFF2-40B4-BE49-F238E27FC236}">
                <a16:creationId xmlns:a16="http://schemas.microsoft.com/office/drawing/2014/main" id="{066B6A9A-B4D8-45E4-BF50-41BDD9313B54}"/>
              </a:ext>
            </a:extLst>
          </p:cNvPr>
          <p:cNvSpPr/>
          <p:nvPr/>
        </p:nvSpPr>
        <p:spPr>
          <a:xfrm>
            <a:off x="436227" y="2045137"/>
            <a:ext cx="5352177" cy="4131728"/>
          </a:xfrm>
          <a:prstGeom prst="wedgeRoundRect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rgbClr val="0563C1"/>
                </a:solidFill>
                <a:hlinkClick r:id="rId2">
                  <a:extLst>
                    <a:ext uri="{A12FA001-AC4F-418D-AE19-62706E023703}">
                      <ahyp:hlinkClr xmlns:ahyp="http://schemas.microsoft.com/office/drawing/2018/hyperlinkcolor" val="tx"/>
                    </a:ext>
                  </a:extLst>
                </a:hlinkClick>
              </a:rPr>
              <a:t>Hutchings and Shulman (1999</a:t>
            </a:r>
            <a:r>
              <a:rPr lang="en-US" sz="2000" dirty="0">
                <a:solidFill>
                  <a:schemeClr val="tx1"/>
                </a:solidFill>
                <a:hlinkClick r:id="rId2">
                  <a:extLst>
                    <a:ext uri="{A12FA001-AC4F-418D-AE19-62706E023703}">
                      <ahyp:hlinkClr xmlns:ahyp="http://schemas.microsoft.com/office/drawing/2018/hyperlinkcolor" val="tx"/>
                    </a:ext>
                  </a:extLst>
                </a:hlinkClick>
              </a:rPr>
              <a:t>)</a:t>
            </a:r>
            <a:r>
              <a:rPr lang="en-US" sz="2000" dirty="0">
                <a:solidFill>
                  <a:schemeClr val="tx1"/>
                </a:solidFill>
              </a:rPr>
              <a:t>: “A scholarship of teaching is not synonymous with excellent teaching. It requires a kind of </a:t>
            </a:r>
            <a:r>
              <a:rPr lang="en-US" sz="2000" dirty="0">
                <a:solidFill>
                  <a:srgbClr val="0070C0"/>
                </a:solidFill>
              </a:rPr>
              <a:t>‘going meta</a:t>
            </a:r>
            <a:r>
              <a:rPr lang="en-US" sz="2000" dirty="0">
                <a:solidFill>
                  <a:schemeClr val="tx1"/>
                </a:solidFill>
              </a:rPr>
              <a:t>’, in which faculty frame and systematically investigate questions related to student learning—the conditions under which it occurs, what it looks like, how to deepen it, and so forth—and do so with an eye </a:t>
            </a:r>
            <a:r>
              <a:rPr lang="en-US" sz="2000" dirty="0">
                <a:solidFill>
                  <a:srgbClr val="0070C0"/>
                </a:solidFill>
              </a:rPr>
              <a:t>not only to improving their own classroom but to advancing practice beyond it</a:t>
            </a:r>
            <a:r>
              <a:rPr lang="en-US" sz="2000" dirty="0">
                <a:solidFill>
                  <a:schemeClr val="tx1"/>
                </a:solidFill>
              </a:rPr>
              <a:t>.”</a:t>
            </a:r>
            <a:endParaRPr lang="en-GB" altLang="en-US" sz="2000" dirty="0">
              <a:solidFill>
                <a:schemeClr val="tx1"/>
              </a:solidFill>
            </a:endParaRPr>
          </a:p>
        </p:txBody>
      </p:sp>
      <p:sp>
        <p:nvSpPr>
          <p:cNvPr id="6" name="Speech Bubble: Rectangle with Corners Rounded 5">
            <a:extLst>
              <a:ext uri="{FF2B5EF4-FFF2-40B4-BE49-F238E27FC236}">
                <a16:creationId xmlns:a16="http://schemas.microsoft.com/office/drawing/2014/main" id="{6B1F22B2-3AEC-47EE-9179-0585B486E45D}"/>
              </a:ext>
            </a:extLst>
          </p:cNvPr>
          <p:cNvSpPr/>
          <p:nvPr/>
        </p:nvSpPr>
        <p:spPr>
          <a:xfrm>
            <a:off x="6210077" y="2045137"/>
            <a:ext cx="5352177" cy="4131728"/>
          </a:xfrm>
          <a:prstGeom prst="wedgeRoundRect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en-GB" altLang="en-US" sz="2400" dirty="0">
                <a:hlinkClick r:id="rId3"/>
              </a:rPr>
              <a:t>Shulman (1999): </a:t>
            </a:r>
            <a:r>
              <a:rPr lang="en-GB" altLang="en-US" sz="2400" dirty="0">
                <a:solidFill>
                  <a:schemeClr val="tx1"/>
                </a:solidFill>
              </a:rPr>
              <a:t>“An act of intelligence or artistic creation becomes scholarship when it possesses at least three attributes: it becomes </a:t>
            </a:r>
            <a:r>
              <a:rPr lang="en-GB" altLang="en-US" sz="2400" dirty="0">
                <a:solidFill>
                  <a:schemeClr val="accent1"/>
                </a:solidFill>
              </a:rPr>
              <a:t>public</a:t>
            </a:r>
            <a:r>
              <a:rPr lang="en-GB" altLang="en-US" sz="2400" dirty="0">
                <a:solidFill>
                  <a:schemeClr val="tx1"/>
                </a:solidFill>
              </a:rPr>
              <a:t>, it becomes an object of </a:t>
            </a:r>
            <a:r>
              <a:rPr lang="en-GB" altLang="en-US" sz="2400" dirty="0">
                <a:solidFill>
                  <a:schemeClr val="accent1"/>
                </a:solidFill>
              </a:rPr>
              <a:t>critical review and evaluation </a:t>
            </a:r>
            <a:r>
              <a:rPr lang="en-GB" altLang="en-US" sz="2400" dirty="0">
                <a:solidFill>
                  <a:schemeClr val="tx1"/>
                </a:solidFill>
              </a:rPr>
              <a:t>by members of one’s community, and members of one’s community begin to </a:t>
            </a:r>
            <a:r>
              <a:rPr lang="en-GB" altLang="en-US" sz="2400" dirty="0">
                <a:solidFill>
                  <a:schemeClr val="accent1"/>
                </a:solidFill>
              </a:rPr>
              <a:t>use, build upon, and develop </a:t>
            </a:r>
            <a:r>
              <a:rPr lang="en-GB" altLang="en-US" sz="2400" dirty="0">
                <a:solidFill>
                  <a:schemeClr val="tx1"/>
                </a:solidFill>
              </a:rPr>
              <a:t>those acts of mind and creation”</a:t>
            </a:r>
          </a:p>
        </p:txBody>
      </p:sp>
    </p:spTree>
    <p:extLst>
      <p:ext uri="{BB962C8B-B14F-4D97-AF65-F5344CB8AC3E}">
        <p14:creationId xmlns:p14="http://schemas.microsoft.com/office/powerpoint/2010/main" val="3364862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3494F04-F839-40CA-8779-7BD290B0C014}"/>
              </a:ext>
            </a:extLst>
          </p:cNvPr>
          <p:cNvSpPr>
            <a:spLocks noGrp="1"/>
          </p:cNvSpPr>
          <p:nvPr>
            <p:ph type="title"/>
          </p:nvPr>
        </p:nvSpPr>
        <p:spPr>
          <a:xfrm>
            <a:off x="166396" y="3498277"/>
            <a:ext cx="2035628" cy="1400293"/>
          </a:xfrm>
        </p:spPr>
        <p:txBody>
          <a:bodyPr>
            <a:normAutofit fontScale="90000"/>
          </a:bodyPr>
          <a:lstStyle/>
          <a:p>
            <a:r>
              <a:rPr lang="en-GB" sz="2800" dirty="0">
                <a:latin typeface="+mn-lt"/>
                <a:hlinkClick r:id="rId2"/>
              </a:rPr>
              <a:t>Kern et al (2015) </a:t>
            </a:r>
            <a:r>
              <a:rPr lang="en-GB" sz="2200" dirty="0">
                <a:latin typeface="+mn-lt"/>
              </a:rPr>
              <a:t>Dimensions of activity relating to teaching (DART)</a:t>
            </a:r>
            <a:endParaRPr lang="en-GB" sz="2800" dirty="0">
              <a:latin typeface="+mn-lt"/>
            </a:endParaRPr>
          </a:p>
        </p:txBody>
      </p:sp>
      <p:pic>
        <p:nvPicPr>
          <p:cNvPr id="6" name="Content Placeholder 3" descr="Figure showing dimensions of activity relating to teaching - DART from Kern et al (2015). From top to bottom, activities can be systematic or informal (along the vertical axis). From left to right, they can be public or private (along the horizontal axis). For a detailed description, ask Julie!">
            <a:extLst>
              <a:ext uri="{FF2B5EF4-FFF2-40B4-BE49-F238E27FC236}">
                <a16:creationId xmlns:a16="http://schemas.microsoft.com/office/drawing/2014/main" id="{F683772A-D986-4CF0-AD39-66DF7879CD29}"/>
              </a:ext>
            </a:extLst>
          </p:cNvPr>
          <p:cNvPicPr>
            <a:picLocks noGrp="1" noChangeAspect="1"/>
          </p:cNvPicPr>
          <p:nvPr>
            <p:ph idx="1"/>
          </p:nvPr>
        </p:nvPicPr>
        <p:blipFill>
          <a:blip r:embed="rId3"/>
          <a:stretch>
            <a:fillRect/>
          </a:stretch>
        </p:blipFill>
        <p:spPr>
          <a:xfrm>
            <a:off x="2463282" y="341183"/>
            <a:ext cx="9050693" cy="6314190"/>
          </a:xfrm>
          <a:prstGeom prst="rect">
            <a:avLst/>
          </a:prstGeom>
        </p:spPr>
      </p:pic>
      <p:sp>
        <p:nvSpPr>
          <p:cNvPr id="7" name="Oval 6">
            <a:extLst>
              <a:ext uri="{FF2B5EF4-FFF2-40B4-BE49-F238E27FC236}">
                <a16:creationId xmlns:a16="http://schemas.microsoft.com/office/drawing/2014/main" id="{36D81661-2AD1-44EE-BCCE-D3F8E3C262F0}"/>
              </a:ext>
            </a:extLst>
          </p:cNvPr>
          <p:cNvSpPr/>
          <p:nvPr/>
        </p:nvSpPr>
        <p:spPr>
          <a:xfrm>
            <a:off x="5953328" y="341183"/>
            <a:ext cx="6072276" cy="3549881"/>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84147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38BEC4D-51FF-4D2B-8CBD-7FF26B8C4F2D}"/>
              </a:ext>
            </a:extLst>
          </p:cNvPr>
          <p:cNvSpPr>
            <a:spLocks noGrp="1"/>
          </p:cNvSpPr>
          <p:nvPr>
            <p:ph sz="half" idx="1"/>
          </p:nvPr>
        </p:nvSpPr>
        <p:spPr/>
        <p:txBody>
          <a:bodyPr/>
          <a:lstStyle/>
          <a:p>
            <a:r>
              <a:rPr lang="en-GB" dirty="0"/>
              <a:t>Shift to online learning (covid pandemic) and reaching potential project</a:t>
            </a:r>
          </a:p>
          <a:p>
            <a:r>
              <a:rPr lang="en-GB" dirty="0" err="1">
                <a:hlinkClick r:id="rId2"/>
              </a:rPr>
              <a:t>HigherPsychEd</a:t>
            </a:r>
            <a:r>
              <a:rPr lang="en-GB" dirty="0">
                <a:hlinkClick r:id="rId2"/>
              </a:rPr>
              <a:t> blog</a:t>
            </a:r>
            <a:endParaRPr lang="en-GB" dirty="0"/>
          </a:p>
          <a:p>
            <a:r>
              <a:rPr lang="en-GB" dirty="0">
                <a:hlinkClick r:id="rId3"/>
              </a:rPr>
              <a:t>Psychological literacy</a:t>
            </a:r>
            <a:r>
              <a:rPr lang="en-GB" dirty="0"/>
              <a:t> – </a:t>
            </a:r>
            <a:r>
              <a:rPr lang="en-GB" dirty="0">
                <a:hlinkClick r:id="rId4"/>
              </a:rPr>
              <a:t>international provocation </a:t>
            </a:r>
            <a:r>
              <a:rPr lang="en-GB" dirty="0"/>
              <a:t>to enhance psychology education – personal, professional and societal/community goals</a:t>
            </a:r>
          </a:p>
          <a:p>
            <a:r>
              <a:rPr lang="en-GB" dirty="0"/>
              <a:t>Disabled students </a:t>
            </a:r>
            <a:r>
              <a:rPr lang="en-GB" dirty="0">
                <a:hlinkClick r:id="rId5"/>
              </a:rPr>
              <a:t>research</a:t>
            </a:r>
            <a:r>
              <a:rPr lang="en-GB" dirty="0"/>
              <a:t> and </a:t>
            </a:r>
            <a:r>
              <a:rPr lang="en-GB" dirty="0" err="1">
                <a:hlinkClick r:id="rId6"/>
              </a:rPr>
              <a:t>WonkHE</a:t>
            </a:r>
            <a:r>
              <a:rPr lang="en-GB" dirty="0">
                <a:hlinkClick r:id="rId6"/>
              </a:rPr>
              <a:t> article</a:t>
            </a:r>
            <a:endParaRPr lang="en-GB" dirty="0"/>
          </a:p>
          <a:p>
            <a:r>
              <a:rPr lang="en-GB" dirty="0"/>
              <a:t>Innovative teaching project</a:t>
            </a:r>
          </a:p>
        </p:txBody>
      </p:sp>
      <p:sp>
        <p:nvSpPr>
          <p:cNvPr id="3" name="Title 2">
            <a:extLst>
              <a:ext uri="{FF2B5EF4-FFF2-40B4-BE49-F238E27FC236}">
                <a16:creationId xmlns:a16="http://schemas.microsoft.com/office/drawing/2014/main" id="{80D3CC60-B351-4151-B030-8F8AF7F4E437}"/>
              </a:ext>
            </a:extLst>
          </p:cNvPr>
          <p:cNvSpPr>
            <a:spLocks noGrp="1"/>
          </p:cNvSpPr>
          <p:nvPr>
            <p:ph type="title"/>
          </p:nvPr>
        </p:nvSpPr>
        <p:spPr/>
        <p:txBody>
          <a:bodyPr/>
          <a:lstStyle/>
          <a:p>
            <a:r>
              <a:rPr lang="en-GB" dirty="0"/>
              <a:t>Examples</a:t>
            </a:r>
          </a:p>
        </p:txBody>
      </p:sp>
    </p:spTree>
    <p:extLst>
      <p:ext uri="{BB962C8B-B14F-4D97-AF65-F5344CB8AC3E}">
        <p14:creationId xmlns:p14="http://schemas.microsoft.com/office/powerpoint/2010/main" val="3797104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1DD4CF-2E41-4A50-9250-994FACF91EE3}"/>
              </a:ext>
            </a:extLst>
          </p:cNvPr>
          <p:cNvSpPr>
            <a:spLocks noGrp="1"/>
          </p:cNvSpPr>
          <p:nvPr>
            <p:ph sz="half" idx="1"/>
          </p:nvPr>
        </p:nvSpPr>
        <p:spPr/>
        <p:txBody>
          <a:bodyPr/>
          <a:lstStyle/>
          <a:p>
            <a:r>
              <a:rPr lang="en-GB" dirty="0"/>
              <a:t>Systematic or informal?</a:t>
            </a:r>
          </a:p>
          <a:p>
            <a:r>
              <a:rPr lang="en-GB" dirty="0"/>
              <a:t>Public or private?</a:t>
            </a:r>
          </a:p>
          <a:p>
            <a:r>
              <a:rPr lang="en-GB" dirty="0"/>
              <a:t>How public? – micro, </a:t>
            </a:r>
            <a:r>
              <a:rPr lang="en-GB" dirty="0" err="1"/>
              <a:t>meso</a:t>
            </a:r>
            <a:r>
              <a:rPr lang="en-GB" dirty="0"/>
              <a:t>, macro (my students, my institution, the world!)</a:t>
            </a:r>
          </a:p>
          <a:p>
            <a:endParaRPr lang="en-GB" dirty="0"/>
          </a:p>
          <a:p>
            <a:r>
              <a:rPr lang="en-US" sz="2800" dirty="0"/>
              <a:t>Hulme (2022) – scholarship activities and educational activities to </a:t>
            </a:r>
            <a:r>
              <a:rPr lang="en-US" sz="2800" dirty="0">
                <a:solidFill>
                  <a:srgbClr val="FF0000"/>
                </a:solidFill>
              </a:rPr>
              <a:t>“positively disrupt” </a:t>
            </a:r>
            <a:r>
              <a:rPr lang="en-US" sz="2800" dirty="0"/>
              <a:t>and transform higher education</a:t>
            </a:r>
          </a:p>
          <a:p>
            <a:pPr marL="0" indent="0">
              <a:buNone/>
            </a:pPr>
            <a:endParaRPr lang="en-GB" dirty="0"/>
          </a:p>
          <a:p>
            <a:endParaRPr lang="en-GB" dirty="0"/>
          </a:p>
        </p:txBody>
      </p:sp>
      <p:sp>
        <p:nvSpPr>
          <p:cNvPr id="3" name="Title 2">
            <a:extLst>
              <a:ext uri="{FF2B5EF4-FFF2-40B4-BE49-F238E27FC236}">
                <a16:creationId xmlns:a16="http://schemas.microsoft.com/office/drawing/2014/main" id="{74744767-8191-4AD7-B657-F4F829691942}"/>
              </a:ext>
            </a:extLst>
          </p:cNvPr>
          <p:cNvSpPr>
            <a:spLocks noGrp="1"/>
          </p:cNvSpPr>
          <p:nvPr>
            <p:ph type="title"/>
          </p:nvPr>
        </p:nvSpPr>
        <p:spPr/>
        <p:txBody>
          <a:bodyPr/>
          <a:lstStyle/>
          <a:p>
            <a:r>
              <a:rPr lang="en-GB" dirty="0"/>
              <a:t>What scholarship are you doing now?</a:t>
            </a:r>
          </a:p>
        </p:txBody>
      </p:sp>
    </p:spTree>
    <p:extLst>
      <p:ext uri="{BB962C8B-B14F-4D97-AF65-F5344CB8AC3E}">
        <p14:creationId xmlns:p14="http://schemas.microsoft.com/office/powerpoint/2010/main" val="3760092495"/>
      </p:ext>
    </p:extLst>
  </p:cSld>
  <p:clrMapOvr>
    <a:masterClrMapping/>
  </p:clrMapOvr>
</p:sld>
</file>

<file path=ppt/theme/theme1.xml><?xml version="1.0" encoding="utf-8"?>
<a:theme xmlns:a="http://schemas.openxmlformats.org/drawingml/2006/main" name="Office Theme">
  <a:themeElements>
    <a:clrScheme name="NTU3">
      <a:dk1>
        <a:srgbClr val="000000"/>
      </a:dk1>
      <a:lt1>
        <a:srgbClr val="FFFFFF"/>
      </a:lt1>
      <a:dk2>
        <a:srgbClr val="000000"/>
      </a:dk2>
      <a:lt2>
        <a:srgbClr val="E5E5E5"/>
      </a:lt2>
      <a:accent1>
        <a:srgbClr val="E5005B"/>
      </a:accent1>
      <a:accent2>
        <a:srgbClr val="9D043D"/>
      </a:accent2>
      <a:accent3>
        <a:srgbClr val="6D951A"/>
      </a:accent3>
      <a:accent4>
        <a:srgbClr val="00A6E1"/>
      </a:accent4>
      <a:accent5>
        <a:srgbClr val="F07C00"/>
      </a:accent5>
      <a:accent6>
        <a:srgbClr val="C7007F"/>
      </a:accent6>
      <a:hlink>
        <a:srgbClr val="005B94"/>
      </a:hlink>
      <a:folHlink>
        <a:srgbClr val="821D6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chor="b" anchorCtr="0">
        <a:normAutofit/>
      </a:bodyPr>
      <a:lstStyle>
        <a:defPPr algn="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248A64365211844BF30BC3ADD420261" ma:contentTypeVersion="9" ma:contentTypeDescription="Create a new document." ma:contentTypeScope="" ma:versionID="75e0c5aee79607807b15ab6d12f79388">
  <xsd:schema xmlns:xsd="http://www.w3.org/2001/XMLSchema" xmlns:xs="http://www.w3.org/2001/XMLSchema" xmlns:p="http://schemas.microsoft.com/office/2006/metadata/properties" xmlns:ns2="8dbe2aa3-3237-4830-85c4-3d48417ef302" targetNamespace="http://schemas.microsoft.com/office/2006/metadata/properties" ma:root="true" ma:fieldsID="e664cca9d083112af5a16716c027d5cf" ns2:_="">
    <xsd:import namespace="8dbe2aa3-3237-4830-85c4-3d48417ef30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be2aa3-3237-4830-85c4-3d48417ef3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F1859A-D475-4A9D-83E1-80A36DBA260F}">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1063616-57F3-4C87-BB7F-2974CF36DE76}">
  <ds:schemaRefs>
    <ds:schemaRef ds:uri="http://schemas.microsoft.com/sharepoint/v3/contenttype/forms"/>
  </ds:schemaRefs>
</ds:datastoreItem>
</file>

<file path=customXml/itemProps3.xml><?xml version="1.0" encoding="utf-8"?>
<ds:datastoreItem xmlns:ds="http://schemas.openxmlformats.org/officeDocument/2006/customXml" ds:itemID="{476B7178-A1CD-4801-BA73-0B4A4266E9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be2aa3-3237-4830-85c4-3d48417ef3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722</Words>
  <Application>Microsoft Office PowerPoint</Application>
  <PresentationFormat>Widescreen</PresentationFormat>
  <Paragraphs>78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Office Theme</vt:lpstr>
      <vt:lpstr>Developing scholarship: practical steps to making a difference</vt:lpstr>
      <vt:lpstr>Outline</vt:lpstr>
      <vt:lpstr>Who am I?</vt:lpstr>
      <vt:lpstr>Scholarship – an expert focus on teaching and learning</vt:lpstr>
      <vt:lpstr>Target of scholarship?</vt:lpstr>
      <vt:lpstr>Moving beyond learning and teaching – going meta</vt:lpstr>
      <vt:lpstr>Kern et al (2015) Dimensions of activity relating to teaching (DART)</vt:lpstr>
      <vt:lpstr>Examples</vt:lpstr>
      <vt:lpstr>What scholarship are you doing now?</vt:lpstr>
      <vt:lpstr>Planning impactful scholarship</vt:lpstr>
      <vt:lpstr>SWOT – personal reflection</vt:lpstr>
      <vt:lpstr>SWOT – personal reflection (me)</vt:lpstr>
      <vt:lpstr>Reflections and discussion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Kayleigh Meller</dc:creator>
  <cp:lastModifiedBy>Ward, Laura</cp:lastModifiedBy>
  <cp:revision>78</cp:revision>
  <dcterms:created xsi:type="dcterms:W3CDTF">2020-08-07T10:40:47Z</dcterms:created>
  <dcterms:modified xsi:type="dcterms:W3CDTF">2025-04-30T12:47:45Z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0x010100E248A64365211844BF30BC3ADD420261</vt:lpwstr>
  </property>
</Properties>
</file>