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sldIdLst>
    <p:sldId id="307" r:id="rId5"/>
    <p:sldId id="306" r:id="rId6"/>
    <p:sldId id="305" r:id="rId7"/>
    <p:sldId id="311" r:id="rId8"/>
    <p:sldId id="309" r:id="rId9"/>
    <p:sldId id="318" r:id="rId10"/>
    <p:sldId id="31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3F07"/>
    <a:srgbClr val="C7017F"/>
    <a:srgbClr val="D1BCDC"/>
    <a:srgbClr val="4D4D4C"/>
    <a:srgbClr val="821E69"/>
    <a:srgbClr val="6F6258"/>
    <a:srgbClr val="9E043D"/>
    <a:srgbClr val="E5E5E5"/>
    <a:srgbClr val="E6005B"/>
    <a:srgbClr val="C7D5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DB9971-AC77-4EC0-A87E-DC531747DC66}" v="20" dt="2025-06-02T13:01:54.0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57"/>
    <p:restoredTop sz="94694"/>
  </p:normalViewPr>
  <p:slideViewPr>
    <p:cSldViewPr snapToGrid="0" snapToObjects="1">
      <p:cViewPr varScale="1">
        <p:scale>
          <a:sx n="92" d="100"/>
          <a:sy n="92" d="100"/>
        </p:scale>
        <p:origin x="126" y="21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181D7C-81F1-BA48-B0CF-02C398C91972}" type="datetimeFigureOut">
              <a:rPr lang="en-US" smtClean="0"/>
              <a:t>6/18/2025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F88987-9C11-FC43-B2CE-3A9A6A29209B}" type="slidenum">
              <a:rPr lang="en-US" smtClean="0"/>
              <a:t>‹#›</a:t>
            </a:fld>
            <a:endParaRPr lang="en-US"/>
          </a:p>
        </p:txBody>
      </p:sp>
    </p:spTree>
    <p:extLst>
      <p:ext uri="{BB962C8B-B14F-4D97-AF65-F5344CB8AC3E}">
        <p14:creationId xmlns:p14="http://schemas.microsoft.com/office/powerpoint/2010/main" val="1950018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5256213"/>
          </a:xfrm>
          <a:prstGeom prst="rect">
            <a:avLst/>
          </a:prstGeom>
          <a:solidFill>
            <a:srgbClr val="E5E5E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rgbClr val="821E69"/>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4" y="4015578"/>
            <a:ext cx="11306174" cy="1155172"/>
          </a:xfrm>
          <a:prstGeom prst="rect">
            <a:avLst/>
          </a:prstGeom>
        </p:spPr>
        <p:txBody>
          <a:bodyPr lIns="0">
            <a:normAutofit/>
          </a:bodyPr>
          <a:lstStyle>
            <a:lvl1pPr marL="0" indent="0" algn="l">
              <a:buNone/>
              <a:defRPr sz="30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8" name="Date Placeholder 3">
            <a:extLst>
              <a:ext uri="{FF2B5EF4-FFF2-40B4-BE49-F238E27FC236}">
                <a16:creationId xmlns:a16="http://schemas.microsoft.com/office/drawing/2014/main" id="{2E139847-7864-EB4B-975A-CCF5B80F082F}"/>
              </a:ext>
            </a:extLst>
          </p:cNvPr>
          <p:cNvSpPr>
            <a:spLocks noGrp="1"/>
          </p:cNvSpPr>
          <p:nvPr>
            <p:ph type="dt" sz="half" idx="10"/>
          </p:nvPr>
        </p:nvSpPr>
        <p:spPr>
          <a:xfrm>
            <a:off x="6275386" y="5184991"/>
            <a:ext cx="5473701" cy="358775"/>
          </a:xfrm>
          <a:prstGeom prst="rect">
            <a:avLst/>
          </a:prstGeom>
        </p:spPr>
        <p:txBody>
          <a:bodyPr lIns="0" tIns="0" rIns="0" bIns="0" anchor="b" anchorCtr="0"/>
          <a:lstStyle>
            <a:lvl1pPr algn="r">
              <a:defRPr>
                <a:solidFill>
                  <a:schemeClr val="tx1"/>
                </a:solidFill>
                <a:latin typeface="Arial" panose="020B0604020202020204" pitchFamily="34" charset="0"/>
                <a:cs typeface="Arial" panose="020B0604020202020204" pitchFamily="34" charset="0"/>
              </a:defRPr>
            </a:lvl1pPr>
          </a:lstStyle>
          <a:p>
            <a:fld id="{197342E9-89D0-D246-B0E5-635614E13D75}" type="datetime1">
              <a:rPr lang="en-GB" smtClean="0"/>
              <a:pPr/>
              <a:t>18/06/2025</a:t>
            </a:fld>
            <a:endParaRPr lang="en-US" dirty="0"/>
          </a:p>
        </p:txBody>
      </p:sp>
      <p:pic>
        <p:nvPicPr>
          <p:cNvPr id="10" name="Picture 9">
            <a:extLst>
              <a:ext uri="{FF2B5EF4-FFF2-40B4-BE49-F238E27FC236}">
                <a16:creationId xmlns:a16="http://schemas.microsoft.com/office/drawing/2014/main" id="{29A36229-EAC4-704D-8912-93AB8BBE587B}"/>
              </a:ext>
            </a:extLst>
          </p:cNvPr>
          <p:cNvPicPr>
            <a:picLocks noChangeAspect="1"/>
          </p:cNvPicPr>
          <p:nvPr userDrawn="1"/>
        </p:nvPicPr>
        <p:blipFill>
          <a:blip r:embed="rId2"/>
          <a:srcRect/>
          <a:stretch/>
        </p:blipFill>
        <p:spPr>
          <a:xfrm>
            <a:off x="442912" y="823223"/>
            <a:ext cx="3427412" cy="966530"/>
          </a:xfrm>
          <a:prstGeom prst="rect">
            <a:avLst/>
          </a:prstGeom>
        </p:spPr>
      </p:pic>
      <p:pic>
        <p:nvPicPr>
          <p:cNvPr id="11" name="Picture 10">
            <a:extLst>
              <a:ext uri="{FF2B5EF4-FFF2-40B4-BE49-F238E27FC236}">
                <a16:creationId xmlns:a16="http://schemas.microsoft.com/office/drawing/2014/main" id="{CC8FF4A2-B2BB-6148-AF4A-4EEE516E9F5A}"/>
              </a:ext>
            </a:extLst>
          </p:cNvPr>
          <p:cNvPicPr>
            <a:picLocks noChangeAspect="1"/>
          </p:cNvPicPr>
          <p:nvPr userDrawn="1"/>
        </p:nvPicPr>
        <p:blipFill>
          <a:blip r:embed="rId3"/>
          <a:srcRect/>
          <a:stretch/>
        </p:blipFill>
        <p:spPr>
          <a:xfrm>
            <a:off x="244699" y="5658610"/>
            <a:ext cx="11491699" cy="1155131"/>
          </a:xfrm>
          <a:prstGeom prst="rect">
            <a:avLst/>
          </a:prstGeom>
        </p:spPr>
      </p:pic>
    </p:spTree>
    <p:extLst>
      <p:ext uri="{BB962C8B-B14F-4D97-AF65-F5344CB8AC3E}">
        <p14:creationId xmlns:p14="http://schemas.microsoft.com/office/powerpoint/2010/main" val="144564443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Unsymetric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itle 1">
            <a:extLst>
              <a:ext uri="{FF2B5EF4-FFF2-40B4-BE49-F238E27FC236}">
                <a16:creationId xmlns:a16="http://schemas.microsoft.com/office/drawing/2014/main" id="{FB21EC89-DA5A-2B4B-B94A-FD5D13BA4A1F}"/>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0" name="Rectangle 9">
            <a:extLst>
              <a:ext uri="{FF2B5EF4-FFF2-40B4-BE49-F238E27FC236}">
                <a16:creationId xmlns:a16="http://schemas.microsoft.com/office/drawing/2014/main" id="{9FDB936F-20FE-4F4E-A381-0A8F2F0932BF}"/>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B239072-54E3-D840-94FF-59B5A3DB6780}"/>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9" name="Picture 8">
            <a:extLst>
              <a:ext uri="{FF2B5EF4-FFF2-40B4-BE49-F238E27FC236}">
                <a16:creationId xmlns:a16="http://schemas.microsoft.com/office/drawing/2014/main" id="{05DA8094-DEF8-FA43-896E-C6774792FB86}"/>
              </a:ext>
            </a:extLst>
          </p:cNvPr>
          <p:cNvPicPr>
            <a:picLocks noChangeAspect="1"/>
          </p:cNvPicPr>
          <p:nvPr userDrawn="1"/>
        </p:nvPicPr>
        <p:blipFill>
          <a:blip r:embed="rId2"/>
          <a:srcRect/>
          <a:stretch/>
        </p:blipFill>
        <p:spPr>
          <a:xfrm>
            <a:off x="442912" y="5831739"/>
            <a:ext cx="2429353" cy="685077"/>
          </a:xfrm>
          <a:prstGeom prst="rect">
            <a:avLst/>
          </a:prstGeom>
        </p:spPr>
      </p:pic>
    </p:spTree>
    <p:extLst>
      <p:ext uri="{BB962C8B-B14F-4D97-AF65-F5344CB8AC3E}">
        <p14:creationId xmlns:p14="http://schemas.microsoft.com/office/powerpoint/2010/main" val="2299783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Unsymetrical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3" y="2813048"/>
            <a:ext cx="3529012"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Title 1">
            <a:extLst>
              <a:ext uri="{FF2B5EF4-FFF2-40B4-BE49-F238E27FC236}">
                <a16:creationId xmlns:a16="http://schemas.microsoft.com/office/drawing/2014/main" id="{62BBD38C-D5E6-E14C-82D7-CDA28865EBF1}"/>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7" name="Text Placeholder 2">
            <a:extLst>
              <a:ext uri="{FF2B5EF4-FFF2-40B4-BE49-F238E27FC236}">
                <a16:creationId xmlns:a16="http://schemas.microsoft.com/office/drawing/2014/main" id="{14952491-1CB4-104F-95DC-3C7A95C113BA}"/>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0" name="Rectangle 9">
            <a:extLst>
              <a:ext uri="{FF2B5EF4-FFF2-40B4-BE49-F238E27FC236}">
                <a16:creationId xmlns:a16="http://schemas.microsoft.com/office/drawing/2014/main" id="{665613FF-87B6-1242-9B4A-D1C3901D261A}"/>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80A7B3E-714F-AB48-A595-128A6711E7C4}"/>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cxnSp>
        <p:nvCxnSpPr>
          <p:cNvPr id="14" name="Straight Connector 13">
            <a:extLst>
              <a:ext uri="{FF2B5EF4-FFF2-40B4-BE49-F238E27FC236}">
                <a16:creationId xmlns:a16="http://schemas.microsoft.com/office/drawing/2014/main" id="{14258EC2-13AA-864B-A386-3B584B311812}"/>
              </a:ext>
            </a:extLst>
          </p:cNvPr>
          <p:cNvCxnSpPr>
            <a:cxnSpLocks/>
          </p:cNvCxnSpPr>
          <p:nvPr userDrawn="1"/>
        </p:nvCxnSpPr>
        <p:spPr>
          <a:xfrm>
            <a:off x="442913" y="2708543"/>
            <a:ext cx="3529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19581F22-552C-F84D-B953-3A28AA8CFF50}"/>
              </a:ext>
            </a:extLst>
          </p:cNvPr>
          <p:cNvPicPr>
            <a:picLocks noChangeAspect="1"/>
          </p:cNvPicPr>
          <p:nvPr userDrawn="1"/>
        </p:nvPicPr>
        <p:blipFill>
          <a:blip r:embed="rId2"/>
          <a:srcRect/>
          <a:stretch/>
        </p:blipFill>
        <p:spPr>
          <a:xfrm>
            <a:off x="442912" y="5831739"/>
            <a:ext cx="2429353" cy="685077"/>
          </a:xfrm>
          <a:prstGeom prst="rect">
            <a:avLst/>
          </a:prstGeom>
        </p:spPr>
      </p:pic>
    </p:spTree>
    <p:extLst>
      <p:ext uri="{BB962C8B-B14F-4D97-AF65-F5344CB8AC3E}">
        <p14:creationId xmlns:p14="http://schemas.microsoft.com/office/powerpoint/2010/main" val="154937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2">
            <a:extLst>
              <a:ext uri="{FF2B5EF4-FFF2-40B4-BE49-F238E27FC236}">
                <a16:creationId xmlns:a16="http://schemas.microsoft.com/office/drawing/2014/main" id="{A2572A3E-7061-AE46-B81E-7EEEF4B2F2AD}"/>
              </a:ext>
            </a:extLst>
          </p:cNvPr>
          <p:cNvSpPr>
            <a:spLocks noGrp="1"/>
          </p:cNvSpPr>
          <p:nvPr>
            <p:ph idx="13"/>
          </p:nvPr>
        </p:nvSpPr>
        <p:spPr>
          <a:xfrm>
            <a:off x="8221664" y="1989138"/>
            <a:ext cx="352742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5" name="Title 1">
            <a:extLst>
              <a:ext uri="{FF2B5EF4-FFF2-40B4-BE49-F238E27FC236}">
                <a16:creationId xmlns:a16="http://schemas.microsoft.com/office/drawing/2014/main" id="{1C9432BC-F7ED-AD44-955D-1B98B2278695}"/>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1" name="Rectangle 10">
            <a:extLst>
              <a:ext uri="{FF2B5EF4-FFF2-40B4-BE49-F238E27FC236}">
                <a16:creationId xmlns:a16="http://schemas.microsoft.com/office/drawing/2014/main" id="{7510C95B-C793-6442-96A7-72C4D9B9D63A}"/>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F2A406-933C-EA4D-8AD9-6DEDE6DC43F0}"/>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10" name="Picture 9">
            <a:extLst>
              <a:ext uri="{FF2B5EF4-FFF2-40B4-BE49-F238E27FC236}">
                <a16:creationId xmlns:a16="http://schemas.microsoft.com/office/drawing/2014/main" id="{6509A661-F2DB-2D48-8C2C-0A4ED19D79DE}"/>
              </a:ext>
            </a:extLst>
          </p:cNvPr>
          <p:cNvPicPr>
            <a:picLocks noChangeAspect="1"/>
          </p:cNvPicPr>
          <p:nvPr userDrawn="1"/>
        </p:nvPicPr>
        <p:blipFill>
          <a:blip r:embed="rId2"/>
          <a:srcRect/>
          <a:stretch/>
        </p:blipFill>
        <p:spPr>
          <a:xfrm>
            <a:off x="442912" y="5831739"/>
            <a:ext cx="2429353" cy="685077"/>
          </a:xfrm>
          <a:prstGeom prst="rect">
            <a:avLst/>
          </a:prstGeom>
        </p:spPr>
      </p:pic>
    </p:spTree>
    <p:extLst>
      <p:ext uri="{BB962C8B-B14F-4D97-AF65-F5344CB8AC3E}">
        <p14:creationId xmlns:p14="http://schemas.microsoft.com/office/powerpoint/2010/main" val="3478821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2" y="2813048"/>
            <a:ext cx="3529013"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FADD979E-7EEF-5D4A-8AC3-74C6CE848442}"/>
              </a:ext>
            </a:extLst>
          </p:cNvPr>
          <p:cNvSpPr>
            <a:spLocks noGrp="1"/>
          </p:cNvSpPr>
          <p:nvPr>
            <p:ph type="body" sz="quarter" idx="3"/>
          </p:nvPr>
        </p:nvSpPr>
        <p:spPr>
          <a:xfrm>
            <a:off x="8220075" y="1989138"/>
            <a:ext cx="3527425"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2813047"/>
            <a:ext cx="3527425"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5">
            <a:extLst>
              <a:ext uri="{FF2B5EF4-FFF2-40B4-BE49-F238E27FC236}">
                <a16:creationId xmlns:a16="http://schemas.microsoft.com/office/drawing/2014/main" id="{C43422A0-145A-7943-95AD-B9C948D26B2D}"/>
              </a:ext>
            </a:extLst>
          </p:cNvPr>
          <p:cNvSpPr>
            <a:spLocks noGrp="1"/>
          </p:cNvSpPr>
          <p:nvPr>
            <p:ph sz="quarter" idx="10"/>
          </p:nvPr>
        </p:nvSpPr>
        <p:spPr>
          <a:xfrm>
            <a:off x="8220076" y="2813046"/>
            <a:ext cx="3529012" cy="2884491"/>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Title 1">
            <a:extLst>
              <a:ext uri="{FF2B5EF4-FFF2-40B4-BE49-F238E27FC236}">
                <a16:creationId xmlns:a16="http://schemas.microsoft.com/office/drawing/2014/main" id="{AC1D1754-6A16-0A4B-9E06-5B285B1354A6}"/>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20" name="Text Placeholder 2">
            <a:extLst>
              <a:ext uri="{FF2B5EF4-FFF2-40B4-BE49-F238E27FC236}">
                <a16:creationId xmlns:a16="http://schemas.microsoft.com/office/drawing/2014/main" id="{760B23AA-B159-A04B-A49B-76835B62994D}"/>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1" name="Text Placeholder 2">
            <a:extLst>
              <a:ext uri="{FF2B5EF4-FFF2-40B4-BE49-F238E27FC236}">
                <a16:creationId xmlns:a16="http://schemas.microsoft.com/office/drawing/2014/main" id="{EF568595-A127-5846-A037-D0819A0252E6}"/>
              </a:ext>
            </a:extLst>
          </p:cNvPr>
          <p:cNvSpPr>
            <a:spLocks noGrp="1"/>
          </p:cNvSpPr>
          <p:nvPr>
            <p:ph type="body" idx="13"/>
          </p:nvPr>
        </p:nvSpPr>
        <p:spPr>
          <a:xfrm>
            <a:off x="4332288" y="1989138"/>
            <a:ext cx="3527425"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3" name="Rectangle 12">
            <a:extLst>
              <a:ext uri="{FF2B5EF4-FFF2-40B4-BE49-F238E27FC236}">
                <a16:creationId xmlns:a16="http://schemas.microsoft.com/office/drawing/2014/main" id="{11F7FF29-B1B6-8442-A145-D12AFF86234C}"/>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E3B686C-EC9C-6344-8FB9-64E983AEE480}"/>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cxnSp>
        <p:nvCxnSpPr>
          <p:cNvPr id="3" name="Straight Connector 2">
            <a:extLst>
              <a:ext uri="{FF2B5EF4-FFF2-40B4-BE49-F238E27FC236}">
                <a16:creationId xmlns:a16="http://schemas.microsoft.com/office/drawing/2014/main" id="{27A7AEBA-DE94-3649-9F85-41B7E46DB459}"/>
              </a:ext>
            </a:extLst>
          </p:cNvPr>
          <p:cNvCxnSpPr>
            <a:cxnSpLocks/>
          </p:cNvCxnSpPr>
          <p:nvPr userDrawn="1"/>
        </p:nvCxnSpPr>
        <p:spPr>
          <a:xfrm>
            <a:off x="442913" y="2708543"/>
            <a:ext cx="3529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79F11EA-2779-8A40-A867-5D192DAD1113}"/>
              </a:ext>
            </a:extLst>
          </p:cNvPr>
          <p:cNvCxnSpPr>
            <a:cxnSpLocks/>
          </p:cNvCxnSpPr>
          <p:nvPr userDrawn="1"/>
        </p:nvCxnSpPr>
        <p:spPr>
          <a:xfrm>
            <a:off x="4329113" y="2708543"/>
            <a:ext cx="3529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4BEB1C0-51C1-1B40-A5C2-522368FD1EA0}"/>
              </a:ext>
            </a:extLst>
          </p:cNvPr>
          <p:cNvCxnSpPr>
            <a:cxnSpLocks/>
          </p:cNvCxnSpPr>
          <p:nvPr userDrawn="1"/>
        </p:nvCxnSpPr>
        <p:spPr>
          <a:xfrm>
            <a:off x="8220075" y="2708543"/>
            <a:ext cx="35115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6329B33-78AD-3C4C-9212-E9E450F964C3}"/>
              </a:ext>
            </a:extLst>
          </p:cNvPr>
          <p:cNvPicPr>
            <a:picLocks noChangeAspect="1"/>
          </p:cNvPicPr>
          <p:nvPr userDrawn="1"/>
        </p:nvPicPr>
        <p:blipFill>
          <a:blip r:embed="rId2"/>
          <a:srcRect/>
          <a:stretch/>
        </p:blipFill>
        <p:spPr>
          <a:xfrm>
            <a:off x="442912" y="5831739"/>
            <a:ext cx="2429353" cy="685077"/>
          </a:xfrm>
          <a:prstGeom prst="rect">
            <a:avLst/>
          </a:prstGeom>
        </p:spPr>
      </p:pic>
    </p:spTree>
    <p:extLst>
      <p:ext uri="{BB962C8B-B14F-4D97-AF65-F5344CB8AC3E}">
        <p14:creationId xmlns:p14="http://schemas.microsoft.com/office/powerpoint/2010/main" val="3335327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B048F09A-B384-8C49-9343-9C78BE372438}"/>
              </a:ext>
            </a:extLst>
          </p:cNvPr>
          <p:cNvSpPr>
            <a:spLocks noGrp="1"/>
          </p:cNvSpPr>
          <p:nvPr>
            <p:ph type="ctrTitle"/>
          </p:nvPr>
        </p:nvSpPr>
        <p:spPr>
          <a:xfrm>
            <a:off x="1406632" y="1989138"/>
            <a:ext cx="9378733" cy="2372252"/>
          </a:xfrm>
          <a:prstGeom prst="rect">
            <a:avLst/>
          </a:prstGeom>
        </p:spPr>
        <p:txBody>
          <a:bodyPr lIns="0" rIns="90000" anchor="ctr" anchorCtr="0">
            <a:normAutofit/>
          </a:bodyPr>
          <a:lstStyle>
            <a:lvl1pPr algn="l">
              <a:defRPr sz="4500" b="1">
                <a:solidFill>
                  <a:srgbClr val="821E69"/>
                </a:solidFill>
              </a:defRPr>
            </a:lvl1pPr>
          </a:lstStyle>
          <a:p>
            <a:r>
              <a:rPr lang="en-GB" dirty="0"/>
              <a:t>Click to edit Master title style</a:t>
            </a:r>
            <a:endParaRPr lang="en-US" dirty="0"/>
          </a:p>
        </p:txBody>
      </p:sp>
      <p:sp>
        <p:nvSpPr>
          <p:cNvPr id="24" name="Subtitle 2">
            <a:extLst>
              <a:ext uri="{FF2B5EF4-FFF2-40B4-BE49-F238E27FC236}">
                <a16:creationId xmlns:a16="http://schemas.microsoft.com/office/drawing/2014/main" id="{338F5E73-6BFD-7748-BFD6-93FCF46A77EB}"/>
              </a:ext>
            </a:extLst>
          </p:cNvPr>
          <p:cNvSpPr>
            <a:spLocks noGrp="1"/>
          </p:cNvSpPr>
          <p:nvPr>
            <p:ph type="subTitle" idx="1"/>
          </p:nvPr>
        </p:nvSpPr>
        <p:spPr>
          <a:xfrm>
            <a:off x="1406632" y="4542366"/>
            <a:ext cx="9378733" cy="1155172"/>
          </a:xfrm>
          <a:prstGeom prst="rect">
            <a:avLst/>
          </a:prstGeom>
        </p:spPr>
        <p:txBody>
          <a:bodyPr lIns="0" anchor="ctr" anchorCtr="0">
            <a:normAutofit/>
          </a:bodyPr>
          <a:lstStyle>
            <a:lvl1pPr marL="0" indent="0" algn="l">
              <a:buNone/>
              <a:defRPr sz="30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4" name="Rectangle 13">
            <a:extLst>
              <a:ext uri="{FF2B5EF4-FFF2-40B4-BE49-F238E27FC236}">
                <a16:creationId xmlns:a16="http://schemas.microsoft.com/office/drawing/2014/main" id="{DA445871-F22C-8149-89B5-7B905A45C8BB}"/>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492D590-6370-9248-A87D-7C043CEB1B97}"/>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2" name="Picture 1">
            <a:extLst>
              <a:ext uri="{FF2B5EF4-FFF2-40B4-BE49-F238E27FC236}">
                <a16:creationId xmlns:a16="http://schemas.microsoft.com/office/drawing/2014/main" id="{D3F8CF18-CDBA-A947-85C6-770E2EC78F8A}"/>
              </a:ext>
            </a:extLst>
          </p:cNvPr>
          <p:cNvPicPr>
            <a:picLocks noChangeAspect="1"/>
          </p:cNvPicPr>
          <p:nvPr userDrawn="1"/>
        </p:nvPicPr>
        <p:blipFill>
          <a:blip r:embed="rId2"/>
          <a:stretch>
            <a:fillRect/>
          </a:stretch>
        </p:blipFill>
        <p:spPr>
          <a:xfrm>
            <a:off x="442913" y="1010601"/>
            <a:ext cx="977432" cy="797562"/>
          </a:xfrm>
          <a:prstGeom prst="rect">
            <a:avLst/>
          </a:prstGeom>
        </p:spPr>
      </p:pic>
      <p:pic>
        <p:nvPicPr>
          <p:cNvPr id="17" name="Picture 16">
            <a:extLst>
              <a:ext uri="{FF2B5EF4-FFF2-40B4-BE49-F238E27FC236}">
                <a16:creationId xmlns:a16="http://schemas.microsoft.com/office/drawing/2014/main" id="{4F2125AF-5301-C24E-AF5E-52CD0605CD59}"/>
              </a:ext>
            </a:extLst>
          </p:cNvPr>
          <p:cNvPicPr>
            <a:picLocks noChangeAspect="1"/>
          </p:cNvPicPr>
          <p:nvPr userDrawn="1"/>
        </p:nvPicPr>
        <p:blipFill>
          <a:blip r:embed="rId2"/>
          <a:stretch>
            <a:fillRect/>
          </a:stretch>
        </p:blipFill>
        <p:spPr>
          <a:xfrm rot="10800000">
            <a:off x="10771654" y="4899976"/>
            <a:ext cx="977432" cy="797562"/>
          </a:xfrm>
          <a:prstGeom prst="rect">
            <a:avLst/>
          </a:prstGeom>
        </p:spPr>
      </p:pic>
      <p:pic>
        <p:nvPicPr>
          <p:cNvPr id="9" name="Picture 8">
            <a:extLst>
              <a:ext uri="{FF2B5EF4-FFF2-40B4-BE49-F238E27FC236}">
                <a16:creationId xmlns:a16="http://schemas.microsoft.com/office/drawing/2014/main" id="{C01AF797-BDF0-9649-8ED0-B1A94DB760A2}"/>
              </a:ext>
            </a:extLst>
          </p:cNvPr>
          <p:cNvPicPr>
            <a:picLocks noChangeAspect="1"/>
          </p:cNvPicPr>
          <p:nvPr userDrawn="1"/>
        </p:nvPicPr>
        <p:blipFill>
          <a:blip r:embed="rId3"/>
          <a:srcRect/>
          <a:stretch/>
        </p:blipFill>
        <p:spPr>
          <a:xfrm>
            <a:off x="442912" y="5831739"/>
            <a:ext cx="2429353" cy="685077"/>
          </a:xfrm>
          <a:prstGeom prst="rect">
            <a:avLst/>
          </a:prstGeom>
        </p:spPr>
      </p:pic>
    </p:spTree>
    <p:extLst>
      <p:ext uri="{BB962C8B-B14F-4D97-AF65-F5344CB8AC3E}">
        <p14:creationId xmlns:p14="http://schemas.microsoft.com/office/powerpoint/2010/main" val="3978120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tle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821E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Rectangle 12">
            <a:extLst>
              <a:ext uri="{FF2B5EF4-FFF2-40B4-BE49-F238E27FC236}">
                <a16:creationId xmlns:a16="http://schemas.microsoft.com/office/drawing/2014/main" id="{C03F878E-DE03-2942-B907-3CF8B4BF5BA7}"/>
              </a:ext>
            </a:extLst>
          </p:cNvPr>
          <p:cNvSpPr/>
          <p:nvPr userDrawn="1"/>
        </p:nvSpPr>
        <p:spPr>
          <a:xfrm>
            <a:off x="0" y="0"/>
            <a:ext cx="12192000" cy="441325"/>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946D80A-BB91-1241-848B-6B912282049B}"/>
              </a:ext>
            </a:extLst>
          </p:cNvPr>
          <p:cNvSpPr/>
          <p:nvPr userDrawn="1"/>
        </p:nvSpPr>
        <p:spPr>
          <a:xfrm>
            <a:off x="0" y="6742113"/>
            <a:ext cx="12191999" cy="125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0D742F5-518D-8A45-B479-914CD151A2F8}"/>
              </a:ext>
            </a:extLst>
          </p:cNvPr>
          <p:cNvPicPr>
            <a:picLocks noChangeAspect="1"/>
          </p:cNvPicPr>
          <p:nvPr userDrawn="1"/>
        </p:nvPicPr>
        <p:blipFill>
          <a:blip r:embed="rId2"/>
          <a:srcRect/>
          <a:stretch/>
        </p:blipFill>
        <p:spPr>
          <a:xfrm>
            <a:off x="447305" y="5832766"/>
            <a:ext cx="2420568" cy="685021"/>
          </a:xfrm>
          <a:prstGeom prst="rect">
            <a:avLst/>
          </a:prstGeom>
        </p:spPr>
      </p:pic>
    </p:spTree>
    <p:extLst>
      <p:ext uri="{BB962C8B-B14F-4D97-AF65-F5344CB8AC3E}">
        <p14:creationId xmlns:p14="http://schemas.microsoft.com/office/powerpoint/2010/main" val="3710472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rmal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C7017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1" name="Rectangle 10">
            <a:extLst>
              <a:ext uri="{FF2B5EF4-FFF2-40B4-BE49-F238E27FC236}">
                <a16:creationId xmlns:a16="http://schemas.microsoft.com/office/drawing/2014/main" id="{B669F709-E7C3-C149-A260-3C4BD44CD5DB}"/>
              </a:ext>
            </a:extLst>
          </p:cNvPr>
          <p:cNvSpPr/>
          <p:nvPr userDrawn="1"/>
        </p:nvSpPr>
        <p:spPr>
          <a:xfrm>
            <a:off x="0" y="1"/>
            <a:ext cx="12192000" cy="4526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9635ED3-5E00-7F4E-9AE5-AF4B24A44CF5}"/>
              </a:ext>
            </a:extLst>
          </p:cNvPr>
          <p:cNvSpPr/>
          <p:nvPr userDrawn="1"/>
        </p:nvSpPr>
        <p:spPr>
          <a:xfrm>
            <a:off x="0" y="6742113"/>
            <a:ext cx="12191999" cy="125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pic>
        <p:nvPicPr>
          <p:cNvPr id="12" name="Picture 11">
            <a:extLst>
              <a:ext uri="{FF2B5EF4-FFF2-40B4-BE49-F238E27FC236}">
                <a16:creationId xmlns:a16="http://schemas.microsoft.com/office/drawing/2014/main" id="{B0644EBE-7026-5544-BDC9-6245FED4C978}"/>
              </a:ext>
            </a:extLst>
          </p:cNvPr>
          <p:cNvPicPr>
            <a:picLocks noChangeAspect="1"/>
          </p:cNvPicPr>
          <p:nvPr userDrawn="1"/>
        </p:nvPicPr>
        <p:blipFill>
          <a:blip r:embed="rId2"/>
          <a:srcRect/>
          <a:stretch/>
        </p:blipFill>
        <p:spPr>
          <a:xfrm>
            <a:off x="447305" y="5832766"/>
            <a:ext cx="2420568" cy="685021"/>
          </a:xfrm>
          <a:prstGeom prst="rect">
            <a:avLst/>
          </a:prstGeom>
        </p:spPr>
      </p:pic>
    </p:spTree>
    <p:extLst>
      <p:ext uri="{BB962C8B-B14F-4D97-AF65-F5344CB8AC3E}">
        <p14:creationId xmlns:p14="http://schemas.microsoft.com/office/powerpoint/2010/main" val="2342468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esentation End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5F40A0-24CE-1A4E-BEAA-839D1ED1AA27}"/>
              </a:ext>
            </a:extLst>
          </p:cNvPr>
          <p:cNvSpPr/>
          <p:nvPr userDrawn="1"/>
        </p:nvSpPr>
        <p:spPr>
          <a:xfrm>
            <a:off x="0" y="441326"/>
            <a:ext cx="12191999" cy="6300786"/>
          </a:xfrm>
          <a:prstGeom prst="rect">
            <a:avLst/>
          </a:prstGeom>
          <a:gradFill>
            <a:gsLst>
              <a:gs pos="75000">
                <a:srgbClr val="821E69"/>
              </a:gs>
              <a:gs pos="0">
                <a:srgbClr val="C7017F"/>
              </a:gs>
            </a:gsLst>
            <a:lin ang="108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sp>
        <p:nvSpPr>
          <p:cNvPr id="2" name="TextBox 1">
            <a:extLst>
              <a:ext uri="{FF2B5EF4-FFF2-40B4-BE49-F238E27FC236}">
                <a16:creationId xmlns:a16="http://schemas.microsoft.com/office/drawing/2014/main" id="{DEE1A0BD-8134-9B4A-AE3E-E7C0EECCD029}"/>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chemeClr val="bg1"/>
                </a:solidFill>
              </a:rPr>
              <a:t>Thank you</a:t>
            </a:r>
          </a:p>
        </p:txBody>
      </p:sp>
      <p:pic>
        <p:nvPicPr>
          <p:cNvPr id="6" name="Picture 5">
            <a:extLst>
              <a:ext uri="{FF2B5EF4-FFF2-40B4-BE49-F238E27FC236}">
                <a16:creationId xmlns:a16="http://schemas.microsoft.com/office/drawing/2014/main" id="{CDB3961A-C721-394C-812B-356272AA54D6}"/>
              </a:ext>
            </a:extLst>
          </p:cNvPr>
          <p:cNvPicPr>
            <a:picLocks noChangeAspect="1"/>
          </p:cNvPicPr>
          <p:nvPr userDrawn="1"/>
        </p:nvPicPr>
        <p:blipFill>
          <a:blip r:embed="rId2"/>
          <a:srcRect/>
          <a:stretch/>
        </p:blipFill>
        <p:spPr>
          <a:xfrm>
            <a:off x="449110" y="821854"/>
            <a:ext cx="3415017" cy="966450"/>
          </a:xfrm>
          <a:prstGeom prst="rect">
            <a:avLst/>
          </a:prstGeom>
        </p:spPr>
      </p:pic>
    </p:spTree>
    <p:extLst>
      <p:ext uri="{BB962C8B-B14F-4D97-AF65-F5344CB8AC3E}">
        <p14:creationId xmlns:p14="http://schemas.microsoft.com/office/powerpoint/2010/main" val="287245452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6"/>
            <a:ext cx="12191999" cy="5256212"/>
          </a:xfrm>
          <a:prstGeom prst="rect">
            <a:avLst/>
          </a:prstGeom>
          <a:gradFill>
            <a:gsLst>
              <a:gs pos="75000">
                <a:srgbClr val="821E69"/>
              </a:gs>
              <a:gs pos="0">
                <a:srgbClr val="C7017F"/>
              </a:gs>
            </a:gsLst>
            <a:lin ang="108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2" y="4015578"/>
            <a:ext cx="11306175" cy="1155172"/>
          </a:xfrm>
          <a:prstGeom prst="rect">
            <a:avLst/>
          </a:prstGeom>
        </p:spPr>
        <p:txBody>
          <a:bodyPr lIns="0">
            <a:normAutofit/>
          </a:bodyPr>
          <a:lstStyle>
            <a:lvl1pPr marL="0" indent="0" algn="l">
              <a:buNone/>
              <a:defRPr sz="3000" b="1">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8" name="Date Placeholder 3">
            <a:extLst>
              <a:ext uri="{FF2B5EF4-FFF2-40B4-BE49-F238E27FC236}">
                <a16:creationId xmlns:a16="http://schemas.microsoft.com/office/drawing/2014/main" id="{3B4F1C1A-7877-C445-BF44-4797CDCC7B07}"/>
              </a:ext>
            </a:extLst>
          </p:cNvPr>
          <p:cNvSpPr>
            <a:spLocks noGrp="1"/>
          </p:cNvSpPr>
          <p:nvPr>
            <p:ph type="dt" sz="half" idx="10"/>
          </p:nvPr>
        </p:nvSpPr>
        <p:spPr>
          <a:xfrm>
            <a:off x="6275386" y="5184991"/>
            <a:ext cx="5473701" cy="358775"/>
          </a:xfrm>
          <a:prstGeom prst="rect">
            <a:avLst/>
          </a:prstGeom>
        </p:spPr>
        <p:txBody>
          <a:bodyPr lIns="0" tIns="0" rIns="0" bIns="0" anchor="b" anchorCtr="0"/>
          <a:lstStyle>
            <a:lvl1pPr algn="r">
              <a:defRPr>
                <a:solidFill>
                  <a:schemeClr val="bg1"/>
                </a:solidFill>
                <a:latin typeface="Arial" panose="020B0604020202020204" pitchFamily="34" charset="0"/>
                <a:cs typeface="Arial" panose="020B0604020202020204" pitchFamily="34" charset="0"/>
              </a:defRPr>
            </a:lvl1pPr>
          </a:lstStyle>
          <a:p>
            <a:fld id="{197342E9-89D0-D246-B0E5-635614E13D75}" type="datetime1">
              <a:rPr lang="en-GB" smtClean="0"/>
              <a:pPr/>
              <a:t>18/06/2025</a:t>
            </a:fld>
            <a:endParaRPr lang="en-US" dirty="0"/>
          </a:p>
        </p:txBody>
      </p:sp>
      <p:pic>
        <p:nvPicPr>
          <p:cNvPr id="10" name="Picture 9">
            <a:extLst>
              <a:ext uri="{FF2B5EF4-FFF2-40B4-BE49-F238E27FC236}">
                <a16:creationId xmlns:a16="http://schemas.microsoft.com/office/drawing/2014/main" id="{671E6C26-54D1-EE48-806E-6E0CE27CCF66}"/>
              </a:ext>
            </a:extLst>
          </p:cNvPr>
          <p:cNvPicPr>
            <a:picLocks noChangeAspect="1"/>
          </p:cNvPicPr>
          <p:nvPr userDrawn="1"/>
        </p:nvPicPr>
        <p:blipFill>
          <a:blip r:embed="rId2"/>
          <a:srcRect/>
          <a:stretch/>
        </p:blipFill>
        <p:spPr>
          <a:xfrm>
            <a:off x="244699" y="5658610"/>
            <a:ext cx="11491699" cy="1155131"/>
          </a:xfrm>
          <a:prstGeom prst="rect">
            <a:avLst/>
          </a:prstGeom>
        </p:spPr>
      </p:pic>
      <p:pic>
        <p:nvPicPr>
          <p:cNvPr id="9" name="Picture 8">
            <a:extLst>
              <a:ext uri="{FF2B5EF4-FFF2-40B4-BE49-F238E27FC236}">
                <a16:creationId xmlns:a16="http://schemas.microsoft.com/office/drawing/2014/main" id="{FAF31368-CBDC-3B46-9F24-ECF0042AA006}"/>
              </a:ext>
            </a:extLst>
          </p:cNvPr>
          <p:cNvPicPr>
            <a:picLocks noChangeAspect="1"/>
          </p:cNvPicPr>
          <p:nvPr userDrawn="1"/>
        </p:nvPicPr>
        <p:blipFill>
          <a:blip r:embed="rId3"/>
          <a:srcRect/>
          <a:stretch/>
        </p:blipFill>
        <p:spPr>
          <a:xfrm>
            <a:off x="449110" y="821854"/>
            <a:ext cx="3415017" cy="966450"/>
          </a:xfrm>
          <a:prstGeom prst="rect">
            <a:avLst/>
          </a:prstGeom>
        </p:spPr>
      </p:pic>
    </p:spTree>
    <p:extLst>
      <p:ext uri="{BB962C8B-B14F-4D97-AF65-F5344CB8AC3E}">
        <p14:creationId xmlns:p14="http://schemas.microsoft.com/office/powerpoint/2010/main" val="334798671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5256213"/>
          </a:xfrm>
          <a:prstGeom prst="rect">
            <a:avLst/>
          </a:prstGeom>
          <a:solidFill>
            <a:srgbClr val="4D4D4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8" name="Date Placeholder 3">
            <a:extLst>
              <a:ext uri="{FF2B5EF4-FFF2-40B4-BE49-F238E27FC236}">
                <a16:creationId xmlns:a16="http://schemas.microsoft.com/office/drawing/2014/main" id="{F375CC9E-091D-0E4F-954D-CF34653BBC3A}"/>
              </a:ext>
            </a:extLst>
          </p:cNvPr>
          <p:cNvSpPr>
            <a:spLocks noGrp="1"/>
          </p:cNvSpPr>
          <p:nvPr>
            <p:ph type="dt" sz="half" idx="10"/>
          </p:nvPr>
        </p:nvSpPr>
        <p:spPr>
          <a:xfrm>
            <a:off x="6275386" y="5184991"/>
            <a:ext cx="5473701" cy="358775"/>
          </a:xfrm>
          <a:prstGeom prst="rect">
            <a:avLst/>
          </a:prstGeom>
        </p:spPr>
        <p:txBody>
          <a:bodyPr lIns="0" tIns="0" rIns="0" bIns="0" anchor="b" anchorCtr="0"/>
          <a:lstStyle>
            <a:lvl1pPr algn="r">
              <a:defRPr>
                <a:solidFill>
                  <a:schemeClr val="bg1"/>
                </a:solidFill>
                <a:latin typeface="Arial" panose="020B0604020202020204" pitchFamily="34" charset="0"/>
                <a:cs typeface="Arial" panose="020B0604020202020204" pitchFamily="34" charset="0"/>
              </a:defRPr>
            </a:lvl1pPr>
          </a:lstStyle>
          <a:p>
            <a:fld id="{197342E9-89D0-D246-B0E5-635614E13D75}" type="datetime1">
              <a:rPr lang="en-GB" smtClean="0"/>
              <a:pPr/>
              <a:t>18/06/2025</a:t>
            </a:fld>
            <a:endParaRPr lang="en-US" dirty="0"/>
          </a:p>
        </p:txBody>
      </p:sp>
      <p:pic>
        <p:nvPicPr>
          <p:cNvPr id="9" name="Picture 8">
            <a:extLst>
              <a:ext uri="{FF2B5EF4-FFF2-40B4-BE49-F238E27FC236}">
                <a16:creationId xmlns:a16="http://schemas.microsoft.com/office/drawing/2014/main" id="{B2ABA5BA-9D11-5C4D-BB27-ED4F26BE74CE}"/>
              </a:ext>
            </a:extLst>
          </p:cNvPr>
          <p:cNvPicPr>
            <a:picLocks noChangeAspect="1"/>
          </p:cNvPicPr>
          <p:nvPr userDrawn="1"/>
        </p:nvPicPr>
        <p:blipFill>
          <a:blip r:embed="rId2"/>
          <a:srcRect/>
          <a:stretch/>
        </p:blipFill>
        <p:spPr>
          <a:xfrm>
            <a:off x="449110" y="821854"/>
            <a:ext cx="3415017" cy="966450"/>
          </a:xfrm>
          <a:prstGeom prst="rect">
            <a:avLst/>
          </a:prstGeom>
        </p:spPr>
      </p:pic>
      <p:pic>
        <p:nvPicPr>
          <p:cNvPr id="11" name="Picture 10">
            <a:extLst>
              <a:ext uri="{FF2B5EF4-FFF2-40B4-BE49-F238E27FC236}">
                <a16:creationId xmlns:a16="http://schemas.microsoft.com/office/drawing/2014/main" id="{A0A6763C-295F-9A45-8370-F3552E71F309}"/>
              </a:ext>
            </a:extLst>
          </p:cNvPr>
          <p:cNvPicPr>
            <a:picLocks noChangeAspect="1"/>
          </p:cNvPicPr>
          <p:nvPr userDrawn="1"/>
        </p:nvPicPr>
        <p:blipFill>
          <a:blip r:embed="rId3"/>
          <a:srcRect/>
          <a:stretch/>
        </p:blipFill>
        <p:spPr>
          <a:xfrm>
            <a:off x="244699" y="5658610"/>
            <a:ext cx="11491699" cy="1155131"/>
          </a:xfrm>
          <a:prstGeom prst="rect">
            <a:avLst/>
          </a:prstGeom>
        </p:spPr>
      </p:pic>
    </p:spTree>
    <p:extLst>
      <p:ext uri="{BB962C8B-B14F-4D97-AF65-F5344CB8AC3E}">
        <p14:creationId xmlns:p14="http://schemas.microsoft.com/office/powerpoint/2010/main" val="3367420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8" name="Picture 7">
            <a:extLst>
              <a:ext uri="{FF2B5EF4-FFF2-40B4-BE49-F238E27FC236}">
                <a16:creationId xmlns:a16="http://schemas.microsoft.com/office/drawing/2014/main" id="{31FD561A-6393-2C4A-B751-E45F4DC6FB77}"/>
              </a:ext>
            </a:extLst>
          </p:cNvPr>
          <p:cNvPicPr>
            <a:picLocks noChangeAspect="1"/>
          </p:cNvPicPr>
          <p:nvPr userDrawn="1"/>
        </p:nvPicPr>
        <p:blipFill>
          <a:blip r:embed="rId2"/>
          <a:srcRect/>
          <a:stretch/>
        </p:blipFill>
        <p:spPr>
          <a:xfrm>
            <a:off x="442912" y="5831739"/>
            <a:ext cx="2429353" cy="685077"/>
          </a:xfrm>
          <a:prstGeom prst="rect">
            <a:avLst/>
          </a:prstGeom>
        </p:spPr>
      </p:pic>
    </p:spTree>
    <p:extLst>
      <p:ext uri="{BB962C8B-B14F-4D97-AF65-F5344CB8AC3E}">
        <p14:creationId xmlns:p14="http://schemas.microsoft.com/office/powerpoint/2010/main" val="383451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Secondar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A204BD-F3EB-5842-9319-7B613DC2539E}"/>
              </a:ext>
            </a:extLst>
          </p:cNvPr>
          <p:cNvSpPr>
            <a:spLocks noGrp="1"/>
          </p:cNvSpPr>
          <p:nvPr>
            <p:ph type="body" idx="1"/>
          </p:nvPr>
        </p:nvSpPr>
        <p:spPr>
          <a:xfrm>
            <a:off x="442912" y="1989138"/>
            <a:ext cx="11306176"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4" y="2813048"/>
            <a:ext cx="11306174"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12" name="Rectangle 11">
            <a:extLst>
              <a:ext uri="{FF2B5EF4-FFF2-40B4-BE49-F238E27FC236}">
                <a16:creationId xmlns:a16="http://schemas.microsoft.com/office/drawing/2014/main" id="{E4921C33-6950-6040-8168-5F1571CA2A12}"/>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F52FA08-35BE-6043-869D-5D40E768132C}"/>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cxnSp>
        <p:nvCxnSpPr>
          <p:cNvPr id="17" name="Straight Connector 16">
            <a:extLst>
              <a:ext uri="{FF2B5EF4-FFF2-40B4-BE49-F238E27FC236}">
                <a16:creationId xmlns:a16="http://schemas.microsoft.com/office/drawing/2014/main" id="{E05FD160-A44D-564F-9B8D-3DFF640F27C2}"/>
              </a:ext>
            </a:extLst>
          </p:cNvPr>
          <p:cNvCxnSpPr>
            <a:cxnSpLocks/>
          </p:cNvCxnSpPr>
          <p:nvPr userDrawn="1"/>
        </p:nvCxnSpPr>
        <p:spPr>
          <a:xfrm>
            <a:off x="442912" y="2708543"/>
            <a:ext cx="113061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C00C2E7-6107-1841-869E-E6E3541B5635}"/>
              </a:ext>
            </a:extLst>
          </p:cNvPr>
          <p:cNvPicPr>
            <a:picLocks noChangeAspect="1"/>
          </p:cNvPicPr>
          <p:nvPr userDrawn="1"/>
        </p:nvPicPr>
        <p:blipFill>
          <a:blip r:embed="rId2"/>
          <a:srcRect/>
          <a:stretch/>
        </p:blipFill>
        <p:spPr>
          <a:xfrm>
            <a:off x="442912" y="5831739"/>
            <a:ext cx="2429353" cy="685077"/>
          </a:xfrm>
          <a:prstGeom prst="rect">
            <a:avLst/>
          </a:prstGeom>
        </p:spPr>
      </p:pic>
    </p:spTree>
    <p:extLst>
      <p:ext uri="{BB962C8B-B14F-4D97-AF65-F5344CB8AC3E}">
        <p14:creationId xmlns:p14="http://schemas.microsoft.com/office/powerpoint/2010/main" val="3330303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Fill Option 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115887"/>
            <a:ext cx="12191999" cy="6626226"/>
          </a:xfrm>
          <a:prstGeom prst="rect">
            <a:avLst/>
          </a:prstGeom>
        </p:spPr>
        <p:txBody>
          <a:bodyPr/>
          <a:lstStyle/>
          <a:p>
            <a:endParaRPr lang="en-US" dirty="0"/>
          </a:p>
        </p:txBody>
      </p:sp>
      <p:sp>
        <p:nvSpPr>
          <p:cNvPr id="6" name="Rectangle 5">
            <a:extLst>
              <a:ext uri="{FF2B5EF4-FFF2-40B4-BE49-F238E27FC236}">
                <a16:creationId xmlns:a16="http://schemas.microsoft.com/office/drawing/2014/main" id="{D8E04121-C066-3A40-876B-1CA0C26BE5A7}"/>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spTree>
    <p:extLst>
      <p:ext uri="{BB962C8B-B14F-4D97-AF65-F5344CB8AC3E}">
        <p14:creationId xmlns:p14="http://schemas.microsoft.com/office/powerpoint/2010/main" val="3582816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Fill Option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0"/>
            <a:ext cx="12191999" cy="6857999"/>
          </a:xfrm>
          <a:prstGeom prst="rect">
            <a:avLst/>
          </a:prstGeom>
        </p:spPr>
        <p:txBody>
          <a:bodyPr/>
          <a:lstStyle/>
          <a:p>
            <a:endParaRPr lang="en-US" dirty="0"/>
          </a:p>
        </p:txBody>
      </p:sp>
    </p:spTree>
    <p:extLst>
      <p:ext uri="{BB962C8B-B14F-4D97-AF65-F5344CB8AC3E}">
        <p14:creationId xmlns:p14="http://schemas.microsoft.com/office/powerpoint/2010/main" val="3892924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C710-A668-F144-8CC5-039AD81D3231}"/>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5473701" cy="370839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6275388" y="1989138"/>
            <a:ext cx="54737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Rectangle 9">
            <a:extLst>
              <a:ext uri="{FF2B5EF4-FFF2-40B4-BE49-F238E27FC236}">
                <a16:creationId xmlns:a16="http://schemas.microsoft.com/office/drawing/2014/main" id="{90920C73-37A6-4942-A69E-C78ECC18A0C3}"/>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D3B3AF-D3BA-1045-BAB2-3557246A2F38}"/>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9" name="Picture 8">
            <a:extLst>
              <a:ext uri="{FF2B5EF4-FFF2-40B4-BE49-F238E27FC236}">
                <a16:creationId xmlns:a16="http://schemas.microsoft.com/office/drawing/2014/main" id="{F533627B-5B28-634F-9A24-95BD734DA780}"/>
              </a:ext>
            </a:extLst>
          </p:cNvPr>
          <p:cNvPicPr>
            <a:picLocks noChangeAspect="1"/>
          </p:cNvPicPr>
          <p:nvPr userDrawn="1"/>
        </p:nvPicPr>
        <p:blipFill>
          <a:blip r:embed="rId2"/>
          <a:srcRect/>
          <a:stretch/>
        </p:blipFill>
        <p:spPr>
          <a:xfrm>
            <a:off x="442912" y="5831739"/>
            <a:ext cx="2429353" cy="685077"/>
          </a:xfrm>
          <a:prstGeom prst="rect">
            <a:avLst/>
          </a:prstGeom>
        </p:spPr>
      </p:pic>
    </p:spTree>
    <p:extLst>
      <p:ext uri="{BB962C8B-B14F-4D97-AF65-F5344CB8AC3E}">
        <p14:creationId xmlns:p14="http://schemas.microsoft.com/office/powerpoint/2010/main" val="147318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0" y="2813047"/>
            <a:ext cx="5473701"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6291894" y="2813047"/>
            <a:ext cx="5457193"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22" name="Text Placeholder 2">
            <a:extLst>
              <a:ext uri="{FF2B5EF4-FFF2-40B4-BE49-F238E27FC236}">
                <a16:creationId xmlns:a16="http://schemas.microsoft.com/office/drawing/2014/main" id="{245CF166-1A2B-F24F-9192-1EE62922C0E7}"/>
              </a:ext>
            </a:extLst>
          </p:cNvPr>
          <p:cNvSpPr>
            <a:spLocks noGrp="1"/>
          </p:cNvSpPr>
          <p:nvPr>
            <p:ph type="body" idx="1"/>
          </p:nvPr>
        </p:nvSpPr>
        <p:spPr>
          <a:xfrm>
            <a:off x="442912" y="1989138"/>
            <a:ext cx="5473701"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3" name="Text Placeholder 2">
            <a:extLst>
              <a:ext uri="{FF2B5EF4-FFF2-40B4-BE49-F238E27FC236}">
                <a16:creationId xmlns:a16="http://schemas.microsoft.com/office/drawing/2014/main" id="{FA1D5975-B545-F54E-B266-2A4DDDC8C4C9}"/>
              </a:ext>
            </a:extLst>
          </p:cNvPr>
          <p:cNvSpPr>
            <a:spLocks noGrp="1"/>
          </p:cNvSpPr>
          <p:nvPr>
            <p:ph type="body" idx="11"/>
          </p:nvPr>
        </p:nvSpPr>
        <p:spPr>
          <a:xfrm>
            <a:off x="6291895" y="1989139"/>
            <a:ext cx="5457193" cy="636854"/>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1" name="Rectangle 10">
            <a:extLst>
              <a:ext uri="{FF2B5EF4-FFF2-40B4-BE49-F238E27FC236}">
                <a16:creationId xmlns:a16="http://schemas.microsoft.com/office/drawing/2014/main" id="{E7DD8EBF-04FD-2C40-9C05-F789D32FBBF8}"/>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1481C1D-AD50-8541-B164-831252BE29B7}"/>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cxnSp>
        <p:nvCxnSpPr>
          <p:cNvPr id="15" name="Straight Connector 14">
            <a:extLst>
              <a:ext uri="{FF2B5EF4-FFF2-40B4-BE49-F238E27FC236}">
                <a16:creationId xmlns:a16="http://schemas.microsoft.com/office/drawing/2014/main" id="{01E716D2-90D9-BC49-B315-2712825D6D38}"/>
              </a:ext>
            </a:extLst>
          </p:cNvPr>
          <p:cNvCxnSpPr>
            <a:cxnSpLocks/>
          </p:cNvCxnSpPr>
          <p:nvPr userDrawn="1"/>
        </p:nvCxnSpPr>
        <p:spPr>
          <a:xfrm>
            <a:off x="442913" y="2708543"/>
            <a:ext cx="5473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EAFA18F-ECF5-BE46-96FF-AC96629C4817}"/>
              </a:ext>
            </a:extLst>
          </p:cNvPr>
          <p:cNvCxnSpPr>
            <a:cxnSpLocks/>
          </p:cNvCxnSpPr>
          <p:nvPr userDrawn="1"/>
        </p:nvCxnSpPr>
        <p:spPr>
          <a:xfrm>
            <a:off x="6279194" y="2708543"/>
            <a:ext cx="5473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67AB61D6-0DAF-2440-AA8A-771704276253}"/>
              </a:ext>
            </a:extLst>
          </p:cNvPr>
          <p:cNvPicPr>
            <a:picLocks noChangeAspect="1"/>
          </p:cNvPicPr>
          <p:nvPr userDrawn="1"/>
        </p:nvPicPr>
        <p:blipFill>
          <a:blip r:embed="rId2"/>
          <a:srcRect/>
          <a:stretch/>
        </p:blipFill>
        <p:spPr>
          <a:xfrm>
            <a:off x="442912" y="5831739"/>
            <a:ext cx="2429353" cy="685077"/>
          </a:xfrm>
          <a:prstGeom prst="rect">
            <a:avLst/>
          </a:prstGeom>
        </p:spPr>
      </p:pic>
    </p:spTree>
    <p:extLst>
      <p:ext uri="{BB962C8B-B14F-4D97-AF65-F5344CB8AC3E}">
        <p14:creationId xmlns:p14="http://schemas.microsoft.com/office/powerpoint/2010/main" val="2417170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38E3CDC0-E15C-3D43-A94A-65D5EBAC0EC4}"/>
              </a:ext>
            </a:extLst>
          </p:cNvPr>
          <p:cNvSpPr>
            <a:spLocks noGrp="1"/>
          </p:cNvSpPr>
          <p:nvPr>
            <p:ph type="body" idx="1"/>
          </p:nvPr>
        </p:nvSpPr>
        <p:spPr>
          <a:xfrm>
            <a:off x="442912" y="1989139"/>
            <a:ext cx="11306175" cy="4068762"/>
          </a:xfrm>
          <a:prstGeom prst="rect">
            <a:avLst/>
          </a:prstGeom>
        </p:spPr>
        <p:txBody>
          <a:bodyPr vert="horz" lIns="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itle Placeholder 10">
            <a:extLst>
              <a:ext uri="{FF2B5EF4-FFF2-40B4-BE49-F238E27FC236}">
                <a16:creationId xmlns:a16="http://schemas.microsoft.com/office/drawing/2014/main" id="{CB133162-9D93-054D-BEB3-A08241D4C88C}"/>
              </a:ext>
            </a:extLst>
          </p:cNvPr>
          <p:cNvSpPr>
            <a:spLocks noGrp="1"/>
          </p:cNvSpPr>
          <p:nvPr>
            <p:ph type="title"/>
          </p:nvPr>
        </p:nvSpPr>
        <p:spPr>
          <a:xfrm>
            <a:off x="442912" y="800100"/>
            <a:ext cx="11306175" cy="1001714"/>
          </a:xfrm>
          <a:prstGeom prst="rect">
            <a:avLst/>
          </a:prstGeom>
        </p:spPr>
        <p:txBody>
          <a:bodyPr vert="horz" lIns="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4195769896"/>
      </p:ext>
    </p:extLst>
  </p:cSld>
  <p:clrMap bg1="lt1" tx1="dk1" bg2="lt2" tx2="dk2" accent1="accent1" accent2="accent2" accent3="accent3" accent4="accent4" accent5="accent5" accent6="accent6" hlink="hlink" folHlink="folHlink"/>
  <p:sldLayoutIdLst>
    <p:sldLayoutId id="2147483649" r:id="rId1"/>
    <p:sldLayoutId id="2147483681" r:id="rId2"/>
    <p:sldLayoutId id="2147483682" r:id="rId3"/>
    <p:sldLayoutId id="2147483652" r:id="rId4"/>
    <p:sldLayoutId id="2147483676" r:id="rId5"/>
    <p:sldLayoutId id="2147483670" r:id="rId6"/>
    <p:sldLayoutId id="2147483684" r:id="rId7"/>
    <p:sldLayoutId id="2147483659" r:id="rId8"/>
    <p:sldLayoutId id="2147483653" r:id="rId9"/>
    <p:sldLayoutId id="2147483679" r:id="rId10"/>
    <p:sldLayoutId id="2147483680" r:id="rId11"/>
    <p:sldLayoutId id="2147483677" r:id="rId12"/>
    <p:sldLayoutId id="2147483678" r:id="rId13"/>
    <p:sldLayoutId id="2147483683" r:id="rId14"/>
    <p:sldLayoutId id="2147483651" r:id="rId15"/>
    <p:sldLayoutId id="2147483667" r:id="rId16"/>
    <p:sldLayoutId id="2147483658" r:id="rId17"/>
  </p:sldLayoutIdLst>
  <p:hf sldNum="0" hdr="0"/>
  <p:txStyles>
    <p:titleStyle>
      <a:lvl1pPr algn="l" defTabSz="914400" rtl="0" eaLnBrk="1" latinLnBrk="0" hangingPunct="1">
        <a:lnSpc>
          <a:spcPct val="100000"/>
        </a:lnSpc>
        <a:spcBef>
          <a:spcPct val="0"/>
        </a:spcBef>
        <a:buNone/>
        <a:defRPr sz="4400" b="1" kern="1200">
          <a:solidFill>
            <a:srgbClr val="821E6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rgbClr val="821E69"/>
        </a:buClr>
        <a:buFont typeface="Wingdings" pitchFamily="2" charset="2"/>
        <a:buChar char="§"/>
        <a:defRPr sz="25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821E69"/>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821E69"/>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821E69"/>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821E69"/>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A4A3A4"/>
          </p15:clr>
        </p15:guide>
        <p15:guide id="2" orient="horz" pos="278" userDrawn="1">
          <p15:clr>
            <a:srgbClr val="A4A3A4"/>
          </p15:clr>
        </p15:guide>
        <p15:guide id="3" pos="2502" userDrawn="1">
          <p15:clr>
            <a:srgbClr val="A4A3A4"/>
          </p15:clr>
        </p15:guide>
        <p15:guide id="4" pos="2729" userDrawn="1">
          <p15:clr>
            <a:srgbClr val="A4A3A4"/>
          </p15:clr>
        </p15:guide>
        <p15:guide id="5" pos="4951" userDrawn="1">
          <p15:clr>
            <a:srgbClr val="A4A3A4"/>
          </p15:clr>
        </p15:guide>
        <p15:guide id="6" pos="5178" userDrawn="1">
          <p15:clr>
            <a:srgbClr val="A4A3A4"/>
          </p15:clr>
        </p15:guide>
        <p15:guide id="7" pos="7401" userDrawn="1">
          <p15:clr>
            <a:srgbClr val="A4A3A4"/>
          </p15:clr>
        </p15:guide>
        <p15:guide id="8" orient="horz" pos="504" userDrawn="1">
          <p15:clr>
            <a:srgbClr val="A4A3A4"/>
          </p15:clr>
        </p15:guide>
        <p15:guide id="9" orient="horz" pos="3816" userDrawn="1">
          <p15:clr>
            <a:srgbClr val="A4A3A4"/>
          </p15:clr>
        </p15:guide>
        <p15:guide id="10" orient="horz" pos="4042" userDrawn="1">
          <p15:clr>
            <a:srgbClr val="A4A3A4"/>
          </p15:clr>
        </p15:guide>
        <p15:guide id="11" pos="3727" userDrawn="1">
          <p15:clr>
            <a:srgbClr val="A4A3A4"/>
          </p15:clr>
        </p15:guide>
        <p15:guide id="12" pos="3953" userDrawn="1">
          <p15:clr>
            <a:srgbClr val="A4A3A4"/>
          </p15:clr>
        </p15:guide>
        <p15:guide id="13" orient="horz" pos="3589" userDrawn="1">
          <p15:clr>
            <a:srgbClr val="A4A3A4"/>
          </p15:clr>
        </p15:guide>
        <p15:guide id="14" orient="horz" pos="1139" userDrawn="1">
          <p15:clr>
            <a:srgbClr val="A4A3A4"/>
          </p15:clr>
        </p15:guide>
        <p15:guide id="15" orient="horz" pos="1253"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2F3716-ED90-43C4-87F4-79BE9F3BFC5F}"/>
              </a:ext>
            </a:extLst>
          </p:cNvPr>
          <p:cNvSpPr>
            <a:spLocks noGrp="1"/>
          </p:cNvSpPr>
          <p:nvPr>
            <p:ph sz="half" idx="1"/>
          </p:nvPr>
        </p:nvSpPr>
        <p:spPr>
          <a:xfrm>
            <a:off x="6647327" y="6172214"/>
            <a:ext cx="1089282" cy="322508"/>
          </a:xfrm>
        </p:spPr>
        <p:txBody>
          <a:bodyPr>
            <a:normAutofit lnSpcReduction="10000"/>
          </a:bodyPr>
          <a:lstStyle/>
          <a:p>
            <a:pPr marL="0" indent="0">
              <a:buNone/>
            </a:pPr>
            <a:r>
              <a:rPr lang="en-GB" sz="1600" dirty="0"/>
              <a:t>Bilal Akbar</a:t>
            </a:r>
          </a:p>
        </p:txBody>
      </p:sp>
      <p:sp>
        <p:nvSpPr>
          <p:cNvPr id="3" name="Title 2">
            <a:extLst>
              <a:ext uri="{FF2B5EF4-FFF2-40B4-BE49-F238E27FC236}">
                <a16:creationId xmlns:a16="http://schemas.microsoft.com/office/drawing/2014/main" id="{AD49B0C3-9B2C-4535-BF89-45F8BEE64FBA}"/>
              </a:ext>
            </a:extLst>
          </p:cNvPr>
          <p:cNvSpPr>
            <a:spLocks noGrp="1"/>
          </p:cNvSpPr>
          <p:nvPr>
            <p:ph type="title"/>
          </p:nvPr>
        </p:nvSpPr>
        <p:spPr>
          <a:xfrm>
            <a:off x="153209" y="2135528"/>
            <a:ext cx="3294840" cy="1001983"/>
          </a:xfrm>
        </p:spPr>
        <p:txBody>
          <a:bodyPr>
            <a:normAutofit/>
          </a:bodyPr>
          <a:lstStyle/>
          <a:p>
            <a:r>
              <a:rPr lang="en-GB" sz="2800" dirty="0"/>
              <a:t>The Project Team</a:t>
            </a:r>
          </a:p>
        </p:txBody>
      </p:sp>
      <p:pic>
        <p:nvPicPr>
          <p:cNvPr id="4" name="Picture 3">
            <a:extLst>
              <a:ext uri="{FF2B5EF4-FFF2-40B4-BE49-F238E27FC236}">
                <a16:creationId xmlns:a16="http://schemas.microsoft.com/office/drawing/2014/main" id="{5AAE82F6-EB4F-4676-A77C-85CEAD7CD1DC}"/>
              </a:ext>
            </a:extLst>
          </p:cNvPr>
          <p:cNvPicPr>
            <a:picLocks noChangeAspect="1"/>
          </p:cNvPicPr>
          <p:nvPr/>
        </p:nvPicPr>
        <p:blipFill>
          <a:blip r:embed="rId2"/>
          <a:stretch>
            <a:fillRect/>
          </a:stretch>
        </p:blipFill>
        <p:spPr>
          <a:xfrm>
            <a:off x="6022882" y="4143929"/>
            <a:ext cx="1905000" cy="1905000"/>
          </a:xfrm>
          <a:prstGeom prst="rect">
            <a:avLst/>
          </a:prstGeom>
        </p:spPr>
      </p:pic>
      <p:sp>
        <p:nvSpPr>
          <p:cNvPr id="6" name="Content Placeholder 1">
            <a:extLst>
              <a:ext uri="{FF2B5EF4-FFF2-40B4-BE49-F238E27FC236}">
                <a16:creationId xmlns:a16="http://schemas.microsoft.com/office/drawing/2014/main" id="{9F1FFF1F-1D3C-40EB-825C-6D2A49392628}"/>
              </a:ext>
            </a:extLst>
          </p:cNvPr>
          <p:cNvSpPr txBox="1">
            <a:spLocks/>
          </p:cNvSpPr>
          <p:nvPr/>
        </p:nvSpPr>
        <p:spPr>
          <a:xfrm>
            <a:off x="3970364" y="6168098"/>
            <a:ext cx="1444865" cy="322508"/>
          </a:xfrm>
          <a:prstGeom prst="rect">
            <a:avLst/>
          </a:prstGeom>
        </p:spPr>
        <p:txBody>
          <a:bodyPr vert="horz" lIns="0" tIns="45720" rIns="91440" bIns="45720" rtlCol="0">
            <a:normAutofit lnSpcReduction="10000"/>
          </a:bodyPr>
          <a:lstStyle>
            <a:lvl1pPr marL="228600" indent="-228600" algn="l" defTabSz="914400" rtl="0" eaLnBrk="1" latinLnBrk="0" hangingPunct="1">
              <a:lnSpc>
                <a:spcPct val="100000"/>
              </a:lnSpc>
              <a:spcBef>
                <a:spcPts val="1000"/>
              </a:spcBef>
              <a:buClr>
                <a:srgbClr val="821E69"/>
              </a:buClr>
              <a:buFont typeface="Wingdings" pitchFamily="2" charset="2"/>
              <a:buChar char="§"/>
              <a:defRPr sz="25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821E69"/>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821E69"/>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821E69"/>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821E69"/>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r>
              <a:rPr lang="en-GB" sz="1600" dirty="0"/>
              <a:t>Karla Padley</a:t>
            </a:r>
          </a:p>
        </p:txBody>
      </p:sp>
      <p:pic>
        <p:nvPicPr>
          <p:cNvPr id="8" name="Picture 7">
            <a:extLst>
              <a:ext uri="{FF2B5EF4-FFF2-40B4-BE49-F238E27FC236}">
                <a16:creationId xmlns:a16="http://schemas.microsoft.com/office/drawing/2014/main" id="{0DB9C467-204E-4B1E-BD6D-DBEBB7742DAB}"/>
              </a:ext>
            </a:extLst>
          </p:cNvPr>
          <p:cNvPicPr>
            <a:picLocks noChangeAspect="1"/>
          </p:cNvPicPr>
          <p:nvPr/>
        </p:nvPicPr>
        <p:blipFill>
          <a:blip r:embed="rId3"/>
          <a:stretch>
            <a:fillRect/>
          </a:stretch>
        </p:blipFill>
        <p:spPr>
          <a:xfrm>
            <a:off x="9582912" y="447597"/>
            <a:ext cx="2459736" cy="6328697"/>
          </a:xfrm>
          <a:prstGeom prst="rect">
            <a:avLst/>
          </a:prstGeom>
        </p:spPr>
      </p:pic>
      <p:sp>
        <p:nvSpPr>
          <p:cNvPr id="9" name="Content Placeholder 1">
            <a:extLst>
              <a:ext uri="{FF2B5EF4-FFF2-40B4-BE49-F238E27FC236}">
                <a16:creationId xmlns:a16="http://schemas.microsoft.com/office/drawing/2014/main" id="{3ACD3C25-90F6-436C-B9D4-C015B5E806CF}"/>
              </a:ext>
            </a:extLst>
          </p:cNvPr>
          <p:cNvSpPr txBox="1">
            <a:spLocks/>
          </p:cNvSpPr>
          <p:nvPr/>
        </p:nvSpPr>
        <p:spPr>
          <a:xfrm>
            <a:off x="3876362" y="3609081"/>
            <a:ext cx="1444865" cy="322508"/>
          </a:xfrm>
          <a:prstGeom prst="rect">
            <a:avLst/>
          </a:prstGeom>
        </p:spPr>
        <p:txBody>
          <a:bodyPr vert="horz" lIns="0" tIns="45720" rIns="91440" bIns="45720" rtlCol="0">
            <a:normAutofit fontScale="92500"/>
          </a:bodyPr>
          <a:lstStyle>
            <a:lvl1pPr marL="228600" indent="-228600" algn="l" defTabSz="914400" rtl="0" eaLnBrk="1" latinLnBrk="0" hangingPunct="1">
              <a:lnSpc>
                <a:spcPct val="100000"/>
              </a:lnSpc>
              <a:spcBef>
                <a:spcPts val="1000"/>
              </a:spcBef>
              <a:buClr>
                <a:srgbClr val="821E69"/>
              </a:buClr>
              <a:buFont typeface="Wingdings" pitchFamily="2" charset="2"/>
              <a:buChar char="§"/>
              <a:defRPr sz="25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821E69"/>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821E69"/>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821E69"/>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821E69"/>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r>
              <a:rPr lang="en-GB" sz="1600" dirty="0"/>
              <a:t>Seamus Allison</a:t>
            </a:r>
          </a:p>
        </p:txBody>
      </p:sp>
      <p:pic>
        <p:nvPicPr>
          <p:cNvPr id="12" name="Picture 11">
            <a:extLst>
              <a:ext uri="{FF2B5EF4-FFF2-40B4-BE49-F238E27FC236}">
                <a16:creationId xmlns:a16="http://schemas.microsoft.com/office/drawing/2014/main" id="{574A9BBE-D8F7-4B90-B590-6A3BE7DF1D00}"/>
              </a:ext>
            </a:extLst>
          </p:cNvPr>
          <p:cNvPicPr>
            <a:picLocks noChangeAspect="1"/>
          </p:cNvPicPr>
          <p:nvPr/>
        </p:nvPicPr>
        <p:blipFill>
          <a:blip r:embed="rId4"/>
          <a:stretch>
            <a:fillRect/>
          </a:stretch>
        </p:blipFill>
        <p:spPr>
          <a:xfrm>
            <a:off x="3448048" y="4177970"/>
            <a:ext cx="2089513" cy="1921237"/>
          </a:xfrm>
          <a:prstGeom prst="rect">
            <a:avLst/>
          </a:prstGeom>
        </p:spPr>
      </p:pic>
      <p:pic>
        <p:nvPicPr>
          <p:cNvPr id="11" name="Picture 10">
            <a:extLst>
              <a:ext uri="{FF2B5EF4-FFF2-40B4-BE49-F238E27FC236}">
                <a16:creationId xmlns:a16="http://schemas.microsoft.com/office/drawing/2014/main" id="{E597778D-13B5-CFD7-0DF5-735500831603}"/>
              </a:ext>
            </a:extLst>
          </p:cNvPr>
          <p:cNvPicPr>
            <a:picLocks noChangeAspect="1"/>
          </p:cNvPicPr>
          <p:nvPr/>
        </p:nvPicPr>
        <p:blipFill>
          <a:blip r:embed="rId5"/>
          <a:stretch>
            <a:fillRect/>
          </a:stretch>
        </p:blipFill>
        <p:spPr>
          <a:xfrm>
            <a:off x="5806296" y="1546943"/>
            <a:ext cx="2338172" cy="1930923"/>
          </a:xfrm>
          <a:prstGeom prst="rect">
            <a:avLst/>
          </a:prstGeom>
        </p:spPr>
      </p:pic>
      <p:sp>
        <p:nvSpPr>
          <p:cNvPr id="13" name="Content Placeholder 1">
            <a:extLst>
              <a:ext uri="{FF2B5EF4-FFF2-40B4-BE49-F238E27FC236}">
                <a16:creationId xmlns:a16="http://schemas.microsoft.com/office/drawing/2014/main" id="{B4C47F97-BB8A-E804-D6B9-887911DF9A3B}"/>
              </a:ext>
            </a:extLst>
          </p:cNvPr>
          <p:cNvSpPr txBox="1">
            <a:spLocks/>
          </p:cNvSpPr>
          <p:nvPr/>
        </p:nvSpPr>
        <p:spPr>
          <a:xfrm>
            <a:off x="6148342" y="3600227"/>
            <a:ext cx="1444865" cy="322508"/>
          </a:xfrm>
          <a:prstGeom prst="rect">
            <a:avLst/>
          </a:prstGeom>
        </p:spPr>
        <p:txBody>
          <a:bodyPr vert="horz" lIns="0" tIns="45720" rIns="91440" bIns="45720" rtlCol="0">
            <a:normAutofit lnSpcReduction="10000"/>
          </a:bodyPr>
          <a:lstStyle>
            <a:lvl1pPr marL="228600" indent="-228600" algn="l" defTabSz="914400" rtl="0" eaLnBrk="1" latinLnBrk="0" hangingPunct="1">
              <a:lnSpc>
                <a:spcPct val="100000"/>
              </a:lnSpc>
              <a:spcBef>
                <a:spcPts val="1000"/>
              </a:spcBef>
              <a:buClr>
                <a:srgbClr val="821E69"/>
              </a:buClr>
              <a:buFont typeface="Wingdings" pitchFamily="2" charset="2"/>
              <a:buChar char="§"/>
              <a:defRPr sz="25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821E69"/>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821E69"/>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821E69"/>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821E69"/>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r>
              <a:rPr lang="en-GB" sz="1600" dirty="0"/>
              <a:t>Claire Allison</a:t>
            </a:r>
          </a:p>
        </p:txBody>
      </p:sp>
      <p:pic>
        <p:nvPicPr>
          <p:cNvPr id="15" name="Picture 14" descr="A person in a suit and tie&#10;&#10;AI-generated content may be incorrect.">
            <a:extLst>
              <a:ext uri="{FF2B5EF4-FFF2-40B4-BE49-F238E27FC236}">
                <a16:creationId xmlns:a16="http://schemas.microsoft.com/office/drawing/2014/main" id="{C16063DE-8783-D8AC-9A69-8183C33E7C53}"/>
              </a:ext>
            </a:extLst>
          </p:cNvPr>
          <p:cNvPicPr>
            <a:picLocks noChangeAspect="1"/>
          </p:cNvPicPr>
          <p:nvPr/>
        </p:nvPicPr>
        <p:blipFill>
          <a:blip r:embed="rId6"/>
          <a:stretch>
            <a:fillRect/>
          </a:stretch>
        </p:blipFill>
        <p:spPr>
          <a:xfrm>
            <a:off x="3586922" y="1518472"/>
            <a:ext cx="1684921" cy="1993796"/>
          </a:xfrm>
          <a:prstGeom prst="rect">
            <a:avLst/>
          </a:prstGeom>
        </p:spPr>
      </p:pic>
      <p:pic>
        <p:nvPicPr>
          <p:cNvPr id="16" name="Picture 15">
            <a:extLst>
              <a:ext uri="{FF2B5EF4-FFF2-40B4-BE49-F238E27FC236}">
                <a16:creationId xmlns:a16="http://schemas.microsoft.com/office/drawing/2014/main" id="{6D39889B-7E19-029B-0FFB-B2AF18F02994}"/>
              </a:ext>
            </a:extLst>
          </p:cNvPr>
          <p:cNvPicPr>
            <a:picLocks noChangeAspect="1"/>
          </p:cNvPicPr>
          <p:nvPr/>
        </p:nvPicPr>
        <p:blipFill>
          <a:blip r:embed="rId7"/>
          <a:stretch>
            <a:fillRect/>
          </a:stretch>
        </p:blipFill>
        <p:spPr>
          <a:xfrm>
            <a:off x="422321" y="3746737"/>
            <a:ext cx="2344480" cy="1426641"/>
          </a:xfrm>
          <a:prstGeom prst="rect">
            <a:avLst/>
          </a:prstGeom>
        </p:spPr>
      </p:pic>
      <p:sp>
        <p:nvSpPr>
          <p:cNvPr id="18" name="TextBox 17">
            <a:extLst>
              <a:ext uri="{FF2B5EF4-FFF2-40B4-BE49-F238E27FC236}">
                <a16:creationId xmlns:a16="http://schemas.microsoft.com/office/drawing/2014/main" id="{6A55A120-7C43-5A50-F22C-C24FB43307C7}"/>
              </a:ext>
            </a:extLst>
          </p:cNvPr>
          <p:cNvSpPr txBox="1"/>
          <p:nvPr/>
        </p:nvSpPr>
        <p:spPr>
          <a:xfrm>
            <a:off x="-25622" y="410517"/>
            <a:ext cx="9667512" cy="1200329"/>
          </a:xfrm>
          <a:prstGeom prst="rect">
            <a:avLst/>
          </a:prstGeom>
          <a:noFill/>
        </p:spPr>
        <p:txBody>
          <a:bodyPr wrap="square">
            <a:spAutoFit/>
          </a:bodyPr>
          <a:lstStyle/>
          <a:p>
            <a:r>
              <a:rPr lang="en-GB" sz="2400" b="1" dirty="0">
                <a:solidFill>
                  <a:srgbClr val="821E69"/>
                </a:solidFill>
                <a:latin typeface="Arial" panose="020B0604020202020204" pitchFamily="34" charset="0"/>
                <a:ea typeface="+mj-ea"/>
                <a:cs typeface="Arial" panose="020B0604020202020204" pitchFamily="34" charset="0"/>
              </a:rPr>
              <a:t>Evaluating an Incentive Scheme to Support Smoking Cessation during Pregnancy at Sherwood Forest Hospitals NHS Foundation Trust</a:t>
            </a:r>
          </a:p>
        </p:txBody>
      </p:sp>
    </p:spTree>
    <p:extLst>
      <p:ext uri="{BB962C8B-B14F-4D97-AF65-F5344CB8AC3E}">
        <p14:creationId xmlns:p14="http://schemas.microsoft.com/office/powerpoint/2010/main" val="3536097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A1A0B-4A42-EEC2-730A-86FB450F9681}"/>
              </a:ext>
            </a:extLst>
          </p:cNvPr>
          <p:cNvSpPr>
            <a:spLocks noGrp="1"/>
          </p:cNvSpPr>
          <p:nvPr/>
        </p:nvSpPr>
        <p:spPr>
          <a:xfrm>
            <a:off x="315883" y="572570"/>
            <a:ext cx="5344687" cy="915408"/>
          </a:xfrm>
          <a:prstGeom prst="rect">
            <a:avLst/>
          </a:prstGeom>
        </p:spPr>
        <p:txBody>
          <a:bodyPr vert="horz" lIns="91440" tIns="45720" rIns="91440" bIns="45720" rtlCol="0" anchor="b">
            <a:normAutofit fontScale="47500" lnSpcReduction="20000"/>
          </a:bodyPr>
          <a:lstStyle>
            <a:lvl1pPr algn="l" defTabSz="914400" rtl="0" eaLnBrk="1" latinLnBrk="0" hangingPunct="1">
              <a:lnSpc>
                <a:spcPct val="100000"/>
              </a:lnSpc>
              <a:spcBef>
                <a:spcPct val="0"/>
              </a:spcBef>
              <a:buNone/>
              <a:defRPr sz="4400" b="1" kern="1200">
                <a:solidFill>
                  <a:srgbClr val="E6005B"/>
                </a:solidFill>
                <a:latin typeface="Calibri" panose="020F0502020204030204" pitchFamily="34" charset="0"/>
                <a:ea typeface="+mj-ea"/>
                <a:cs typeface="Calibri" panose="020F0502020204030204" pitchFamily="34" charset="0"/>
              </a:defRPr>
            </a:lvl1pPr>
          </a:lstStyle>
          <a:p>
            <a:pPr>
              <a:lnSpc>
                <a:spcPct val="90000"/>
              </a:lnSpc>
              <a:spcAft>
                <a:spcPts val="600"/>
              </a:spcAft>
            </a:pPr>
            <a:r>
              <a:rPr lang="en-US" dirty="0">
                <a:solidFill>
                  <a:srgbClr val="821E69"/>
                </a:solidFill>
                <a:latin typeface="Arial" panose="020B0604020202020204" pitchFamily="34" charset="0"/>
                <a:cs typeface="Arial" panose="020B0604020202020204" pitchFamily="34" charset="0"/>
              </a:rPr>
              <a:t>Why is this important?</a:t>
            </a:r>
          </a:p>
          <a:p>
            <a:pPr>
              <a:lnSpc>
                <a:spcPct val="120000"/>
              </a:lnSpc>
            </a:pPr>
            <a:r>
              <a:rPr lang="en-GB" sz="3300" dirty="0">
                <a:solidFill>
                  <a:srgbClr val="821E69"/>
                </a:solidFill>
                <a:latin typeface="Arial" panose="020B0604020202020204" pitchFamily="34" charset="0"/>
                <a:cs typeface="Arial" panose="020B0604020202020204" pitchFamily="34" charset="0"/>
              </a:rPr>
              <a:t>Smoking is the single greatest risk factor in avoidable deaths in Western Europe</a:t>
            </a:r>
            <a:endParaRPr lang="en-US" sz="3300" dirty="0">
              <a:solidFill>
                <a:srgbClr val="821E69"/>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9B1C2B55-9273-AA1C-D536-12DC970E31E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57018" y="-110045"/>
            <a:ext cx="2400679" cy="1703368"/>
            <a:chOff x="9857018" y="-110045"/>
            <a:chExt cx="2400679" cy="1703368"/>
          </a:xfrm>
        </p:grpSpPr>
        <p:sp>
          <p:nvSpPr>
            <p:cNvPr id="11" name="Freeform: Shape 10">
              <a:extLst>
                <a:ext uri="{FF2B5EF4-FFF2-40B4-BE49-F238E27FC236}">
                  <a16:creationId xmlns:a16="http://schemas.microsoft.com/office/drawing/2014/main" id="{1DA6B2F0-9315-BFF2-4D35-11CED661E1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flipH="1" flipV="1">
              <a:off x="11592719" y="566791"/>
              <a:ext cx="338918" cy="349372"/>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0044" h="4964273">
                  <a:moveTo>
                    <a:pt x="2649000" y="326"/>
                  </a:moveTo>
                  <a:cubicBezTo>
                    <a:pt x="3190766" y="-12684"/>
                    <a:pt x="3631137" y="366356"/>
                    <a:pt x="3964140" y="591130"/>
                  </a:cubicBezTo>
                  <a:cubicBezTo>
                    <a:pt x="4381335" y="1033016"/>
                    <a:pt x="4495620" y="1155441"/>
                    <a:pt x="4735908" y="1906232"/>
                  </a:cubicBezTo>
                  <a:cubicBezTo>
                    <a:pt x="4821021" y="2488865"/>
                    <a:pt x="4670370" y="3319588"/>
                    <a:pt x="4451030" y="3809413"/>
                  </a:cubicBezTo>
                  <a:cubicBezTo>
                    <a:pt x="4231690" y="4299238"/>
                    <a:pt x="3732691" y="4730212"/>
                    <a:pt x="3419865" y="4845181"/>
                  </a:cubicBezTo>
                  <a:cubicBezTo>
                    <a:pt x="2709019" y="5066246"/>
                    <a:pt x="1638953" y="4965760"/>
                    <a:pt x="1074535" y="4657562"/>
                  </a:cubicBezTo>
                  <a:cubicBezTo>
                    <a:pt x="510117" y="4349364"/>
                    <a:pt x="145196" y="3625226"/>
                    <a:pt x="33359" y="2995991"/>
                  </a:cubicBezTo>
                  <a:cubicBezTo>
                    <a:pt x="-94426" y="2318909"/>
                    <a:pt x="156197" y="1305459"/>
                    <a:pt x="592137" y="806182"/>
                  </a:cubicBezTo>
                  <a:cubicBezTo>
                    <a:pt x="1028077" y="306905"/>
                    <a:pt x="1996327" y="31074"/>
                    <a:pt x="2649000" y="326"/>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2B54CFD-438A-D7F5-D04F-8E267F5AA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644974" flipH="1" flipV="1">
              <a:off x="10785246" y="1016667"/>
              <a:ext cx="1472451" cy="576656"/>
            </a:xfrm>
            <a:custGeom>
              <a:avLst/>
              <a:gdLst>
                <a:gd name="connsiteX0" fmla="*/ 0 w 1586496"/>
                <a:gd name="connsiteY0" fmla="*/ 0 h 738733"/>
                <a:gd name="connsiteX1" fmla="*/ 86738 w 1586496"/>
                <a:gd name="connsiteY1" fmla="*/ 21735 h 738733"/>
                <a:gd name="connsiteX2" fmla="*/ 1586496 w 1586496"/>
                <a:gd name="connsiteY2" fmla="*/ 410091 h 738733"/>
                <a:gd name="connsiteX3" fmla="*/ 1523852 w 1586496"/>
                <a:gd name="connsiteY3" fmla="*/ 738580 h 738733"/>
                <a:gd name="connsiteX4" fmla="*/ 272979 w 1586496"/>
                <a:gd name="connsiteY4" fmla="*/ 480650 h 738733"/>
                <a:gd name="connsiteX5" fmla="*/ 85151 w 1586496"/>
                <a:gd name="connsiteY5" fmla="*/ 448526 h 738733"/>
                <a:gd name="connsiteX0" fmla="*/ 0 w 1586496"/>
                <a:gd name="connsiteY0" fmla="*/ 0 h 682223"/>
                <a:gd name="connsiteX1" fmla="*/ 86738 w 1586496"/>
                <a:gd name="connsiteY1" fmla="*/ 21735 h 682223"/>
                <a:gd name="connsiteX2" fmla="*/ 1586496 w 1586496"/>
                <a:gd name="connsiteY2" fmla="*/ 410091 h 682223"/>
                <a:gd name="connsiteX3" fmla="*/ 1527986 w 1586496"/>
                <a:gd name="connsiteY3" fmla="*/ 682033 h 682223"/>
                <a:gd name="connsiteX4" fmla="*/ 272979 w 1586496"/>
                <a:gd name="connsiteY4" fmla="*/ 480650 h 682223"/>
                <a:gd name="connsiteX5" fmla="*/ 85151 w 1586496"/>
                <a:gd name="connsiteY5" fmla="*/ 448526 h 682223"/>
                <a:gd name="connsiteX6" fmla="*/ 0 w 1586496"/>
                <a:gd name="connsiteY6" fmla="*/ 0 h 682223"/>
                <a:gd name="connsiteX0" fmla="*/ 0 w 1586496"/>
                <a:gd name="connsiteY0" fmla="*/ 0 h 682223"/>
                <a:gd name="connsiteX1" fmla="*/ 1586496 w 1586496"/>
                <a:gd name="connsiteY1" fmla="*/ 410091 h 682223"/>
                <a:gd name="connsiteX2" fmla="*/ 1527986 w 1586496"/>
                <a:gd name="connsiteY2" fmla="*/ 682033 h 682223"/>
                <a:gd name="connsiteX3" fmla="*/ 272979 w 1586496"/>
                <a:gd name="connsiteY3" fmla="*/ 480650 h 682223"/>
                <a:gd name="connsiteX4" fmla="*/ 85151 w 1586496"/>
                <a:gd name="connsiteY4" fmla="*/ 448526 h 682223"/>
                <a:gd name="connsiteX5" fmla="*/ 0 w 1586496"/>
                <a:gd name="connsiteY5" fmla="*/ 0 h 682223"/>
                <a:gd name="connsiteX0" fmla="*/ 0 w 1579094"/>
                <a:gd name="connsiteY0" fmla="*/ 0 h 633442"/>
                <a:gd name="connsiteX1" fmla="*/ 1579094 w 1579094"/>
                <a:gd name="connsiteY1" fmla="*/ 361310 h 633442"/>
                <a:gd name="connsiteX2" fmla="*/ 1520584 w 1579094"/>
                <a:gd name="connsiteY2" fmla="*/ 633252 h 633442"/>
                <a:gd name="connsiteX3" fmla="*/ 265577 w 1579094"/>
                <a:gd name="connsiteY3" fmla="*/ 431869 h 633442"/>
                <a:gd name="connsiteX4" fmla="*/ 77749 w 1579094"/>
                <a:gd name="connsiteY4" fmla="*/ 399745 h 633442"/>
                <a:gd name="connsiteX5" fmla="*/ 0 w 1579094"/>
                <a:gd name="connsiteY5" fmla="*/ 0 h 633442"/>
                <a:gd name="connsiteX0" fmla="*/ 0 w 1579094"/>
                <a:gd name="connsiteY0" fmla="*/ 0 h 618422"/>
                <a:gd name="connsiteX1" fmla="*/ 1579094 w 1579094"/>
                <a:gd name="connsiteY1" fmla="*/ 361310 h 618422"/>
                <a:gd name="connsiteX2" fmla="*/ 1521447 w 1579094"/>
                <a:gd name="connsiteY2" fmla="*/ 618219 h 618422"/>
                <a:gd name="connsiteX3" fmla="*/ 265577 w 1579094"/>
                <a:gd name="connsiteY3" fmla="*/ 431869 h 618422"/>
                <a:gd name="connsiteX4" fmla="*/ 77749 w 1579094"/>
                <a:gd name="connsiteY4" fmla="*/ 399745 h 618422"/>
                <a:gd name="connsiteX5" fmla="*/ 0 w 1579094"/>
                <a:gd name="connsiteY5" fmla="*/ 0 h 618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9094" h="618422">
                  <a:moveTo>
                    <a:pt x="0" y="0"/>
                  </a:moveTo>
                  <a:lnTo>
                    <a:pt x="1579094" y="361310"/>
                  </a:lnTo>
                  <a:cubicBezTo>
                    <a:pt x="1573363" y="412817"/>
                    <a:pt x="1541378" y="625922"/>
                    <a:pt x="1521447" y="618219"/>
                  </a:cubicBezTo>
                  <a:cubicBezTo>
                    <a:pt x="1474439" y="620551"/>
                    <a:pt x="664849" y="512303"/>
                    <a:pt x="265577" y="431869"/>
                  </a:cubicBezTo>
                  <a:lnTo>
                    <a:pt x="77749" y="399745"/>
                  </a:lnTo>
                  <a:lnTo>
                    <a:pt x="0" y="0"/>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9C418A95-4EC3-39F2-B7FA-21DC4BCACC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343849" flipH="1" flipV="1">
              <a:off x="9857018" y="-110045"/>
              <a:ext cx="1583793" cy="732867"/>
            </a:xfrm>
            <a:custGeom>
              <a:avLst/>
              <a:gdLst>
                <a:gd name="connsiteX0" fmla="*/ 13693 w 1993720"/>
                <a:gd name="connsiteY0" fmla="*/ 1091051 h 1116874"/>
                <a:gd name="connsiteX1" fmla="*/ 4248 w 1993720"/>
                <a:gd name="connsiteY1" fmla="*/ 945870 h 1116874"/>
                <a:gd name="connsiteX2" fmla="*/ 124948 w 1993720"/>
                <a:gd name="connsiteY2" fmla="*/ 445317 h 1116874"/>
                <a:gd name="connsiteX3" fmla="*/ 549756 w 1993720"/>
                <a:gd name="connsiteY3" fmla="*/ 8113 h 1116874"/>
                <a:gd name="connsiteX4" fmla="*/ 585340 w 1993720"/>
                <a:gd name="connsiteY4" fmla="*/ 0 h 1116874"/>
                <a:gd name="connsiteX5" fmla="*/ 1940204 w 1993720"/>
                <a:gd name="connsiteY5" fmla="*/ 610867 h 1116874"/>
                <a:gd name="connsiteX6" fmla="*/ 1958291 w 1993720"/>
                <a:gd name="connsiteY6" fmla="*/ 682033 h 1116874"/>
                <a:gd name="connsiteX7" fmla="*/ 1971227 w 1993720"/>
                <a:gd name="connsiteY7" fmla="*/ 1106634 h 1116874"/>
                <a:gd name="connsiteX8" fmla="*/ 13693 w 1993720"/>
                <a:gd name="connsiteY8" fmla="*/ 1091051 h 1116874"/>
                <a:gd name="connsiteX0" fmla="*/ 9445 w 1989472"/>
                <a:gd name="connsiteY0" fmla="*/ 1091051 h 1116874"/>
                <a:gd name="connsiteX1" fmla="*/ 0 w 1989472"/>
                <a:gd name="connsiteY1" fmla="*/ 945870 h 1116874"/>
                <a:gd name="connsiteX2" fmla="*/ 120700 w 1989472"/>
                <a:gd name="connsiteY2" fmla="*/ 445317 h 1116874"/>
                <a:gd name="connsiteX3" fmla="*/ 545508 w 1989472"/>
                <a:gd name="connsiteY3" fmla="*/ 8113 h 1116874"/>
                <a:gd name="connsiteX4" fmla="*/ 581092 w 1989472"/>
                <a:gd name="connsiteY4" fmla="*/ 0 h 1116874"/>
                <a:gd name="connsiteX5" fmla="*/ 1935956 w 1989472"/>
                <a:gd name="connsiteY5" fmla="*/ 610867 h 1116874"/>
                <a:gd name="connsiteX6" fmla="*/ 1954043 w 1989472"/>
                <a:gd name="connsiteY6" fmla="*/ 682033 h 1116874"/>
                <a:gd name="connsiteX7" fmla="*/ 1966979 w 1989472"/>
                <a:gd name="connsiteY7" fmla="*/ 1106634 h 1116874"/>
                <a:gd name="connsiteX8" fmla="*/ 9445 w 1989472"/>
                <a:gd name="connsiteY8" fmla="*/ 1091051 h 1116874"/>
                <a:gd name="connsiteX0" fmla="*/ 0 w 1980027"/>
                <a:gd name="connsiteY0" fmla="*/ 1091051 h 1116874"/>
                <a:gd name="connsiteX1" fmla="*/ 6110 w 1980027"/>
                <a:gd name="connsiteY1" fmla="*/ 916715 h 1116874"/>
                <a:gd name="connsiteX2" fmla="*/ 111255 w 1980027"/>
                <a:gd name="connsiteY2" fmla="*/ 445317 h 1116874"/>
                <a:gd name="connsiteX3" fmla="*/ 536063 w 1980027"/>
                <a:gd name="connsiteY3" fmla="*/ 8113 h 1116874"/>
                <a:gd name="connsiteX4" fmla="*/ 571647 w 1980027"/>
                <a:gd name="connsiteY4" fmla="*/ 0 h 1116874"/>
                <a:gd name="connsiteX5" fmla="*/ 1926511 w 1980027"/>
                <a:gd name="connsiteY5" fmla="*/ 610867 h 1116874"/>
                <a:gd name="connsiteX6" fmla="*/ 1944598 w 1980027"/>
                <a:gd name="connsiteY6" fmla="*/ 682033 h 1116874"/>
                <a:gd name="connsiteX7" fmla="*/ 1957534 w 1980027"/>
                <a:gd name="connsiteY7" fmla="*/ 1106634 h 1116874"/>
                <a:gd name="connsiteX8" fmla="*/ 0 w 1980027"/>
                <a:gd name="connsiteY8" fmla="*/ 1091051 h 1116874"/>
                <a:gd name="connsiteX0" fmla="*/ 0 w 1969831"/>
                <a:gd name="connsiteY0" fmla="*/ 1091051 h 1116874"/>
                <a:gd name="connsiteX1" fmla="*/ 6110 w 1969831"/>
                <a:gd name="connsiteY1" fmla="*/ 916715 h 1116874"/>
                <a:gd name="connsiteX2" fmla="*/ 111255 w 1969831"/>
                <a:gd name="connsiteY2" fmla="*/ 445317 h 1116874"/>
                <a:gd name="connsiteX3" fmla="*/ 536063 w 1969831"/>
                <a:gd name="connsiteY3" fmla="*/ 8113 h 1116874"/>
                <a:gd name="connsiteX4" fmla="*/ 571647 w 1969831"/>
                <a:gd name="connsiteY4" fmla="*/ 0 h 1116874"/>
                <a:gd name="connsiteX5" fmla="*/ 1926511 w 1969831"/>
                <a:gd name="connsiteY5" fmla="*/ 610867 h 1116874"/>
                <a:gd name="connsiteX6" fmla="*/ 1944598 w 1969831"/>
                <a:gd name="connsiteY6" fmla="*/ 682033 h 1116874"/>
                <a:gd name="connsiteX7" fmla="*/ 1957534 w 1969831"/>
                <a:gd name="connsiteY7" fmla="*/ 1106634 h 1116874"/>
                <a:gd name="connsiteX8" fmla="*/ 0 w 1969831"/>
                <a:gd name="connsiteY8" fmla="*/ 1091051 h 1116874"/>
                <a:gd name="connsiteX0" fmla="*/ 0 w 1969831"/>
                <a:gd name="connsiteY0" fmla="*/ 1091051 h 1117989"/>
                <a:gd name="connsiteX1" fmla="*/ 6110 w 1969831"/>
                <a:gd name="connsiteY1" fmla="*/ 916715 h 1117989"/>
                <a:gd name="connsiteX2" fmla="*/ 111255 w 1969831"/>
                <a:gd name="connsiteY2" fmla="*/ 445317 h 1117989"/>
                <a:gd name="connsiteX3" fmla="*/ 536063 w 1969831"/>
                <a:gd name="connsiteY3" fmla="*/ 8113 h 1117989"/>
                <a:gd name="connsiteX4" fmla="*/ 571647 w 1969831"/>
                <a:gd name="connsiteY4" fmla="*/ 0 h 1117989"/>
                <a:gd name="connsiteX5" fmla="*/ 1926511 w 1969831"/>
                <a:gd name="connsiteY5" fmla="*/ 610867 h 1117989"/>
                <a:gd name="connsiteX6" fmla="*/ 1944598 w 1969831"/>
                <a:gd name="connsiteY6" fmla="*/ 682033 h 1117989"/>
                <a:gd name="connsiteX7" fmla="*/ 1957534 w 1969831"/>
                <a:gd name="connsiteY7" fmla="*/ 1106634 h 1117989"/>
                <a:gd name="connsiteX8" fmla="*/ 0 w 1969831"/>
                <a:gd name="connsiteY8" fmla="*/ 1091051 h 1117989"/>
                <a:gd name="connsiteX0" fmla="*/ 0 w 1969831"/>
                <a:gd name="connsiteY0" fmla="*/ 1091051 h 1131624"/>
                <a:gd name="connsiteX1" fmla="*/ 6110 w 1969831"/>
                <a:gd name="connsiteY1" fmla="*/ 916715 h 1131624"/>
                <a:gd name="connsiteX2" fmla="*/ 111255 w 1969831"/>
                <a:gd name="connsiteY2" fmla="*/ 445317 h 1131624"/>
                <a:gd name="connsiteX3" fmla="*/ 536063 w 1969831"/>
                <a:gd name="connsiteY3" fmla="*/ 8113 h 1131624"/>
                <a:gd name="connsiteX4" fmla="*/ 571647 w 1969831"/>
                <a:gd name="connsiteY4" fmla="*/ 0 h 1131624"/>
                <a:gd name="connsiteX5" fmla="*/ 1926511 w 1969831"/>
                <a:gd name="connsiteY5" fmla="*/ 610867 h 1131624"/>
                <a:gd name="connsiteX6" fmla="*/ 1944598 w 1969831"/>
                <a:gd name="connsiteY6" fmla="*/ 682033 h 1131624"/>
                <a:gd name="connsiteX7" fmla="*/ 1957534 w 1969831"/>
                <a:gd name="connsiteY7" fmla="*/ 1106634 h 1131624"/>
                <a:gd name="connsiteX8" fmla="*/ 0 w 1969831"/>
                <a:gd name="connsiteY8" fmla="*/ 1091051 h 1131624"/>
                <a:gd name="connsiteX0" fmla="*/ 0 w 1963240"/>
                <a:gd name="connsiteY0" fmla="*/ 1091051 h 1131624"/>
                <a:gd name="connsiteX1" fmla="*/ 6110 w 1963240"/>
                <a:gd name="connsiteY1" fmla="*/ 916715 h 1131624"/>
                <a:gd name="connsiteX2" fmla="*/ 111255 w 1963240"/>
                <a:gd name="connsiteY2" fmla="*/ 445317 h 1131624"/>
                <a:gd name="connsiteX3" fmla="*/ 536063 w 1963240"/>
                <a:gd name="connsiteY3" fmla="*/ 8113 h 1131624"/>
                <a:gd name="connsiteX4" fmla="*/ 571647 w 1963240"/>
                <a:gd name="connsiteY4" fmla="*/ 0 h 1131624"/>
                <a:gd name="connsiteX5" fmla="*/ 1926511 w 1963240"/>
                <a:gd name="connsiteY5" fmla="*/ 610867 h 1131624"/>
                <a:gd name="connsiteX6" fmla="*/ 1944598 w 1963240"/>
                <a:gd name="connsiteY6" fmla="*/ 682033 h 1131624"/>
                <a:gd name="connsiteX7" fmla="*/ 1957534 w 1963240"/>
                <a:gd name="connsiteY7" fmla="*/ 1106634 h 1131624"/>
                <a:gd name="connsiteX8" fmla="*/ 0 w 1963240"/>
                <a:gd name="connsiteY8" fmla="*/ 1091051 h 1131624"/>
                <a:gd name="connsiteX0" fmla="*/ 0 w 1963240"/>
                <a:gd name="connsiteY0" fmla="*/ 1091051 h 1131624"/>
                <a:gd name="connsiteX1" fmla="*/ 6110 w 1963240"/>
                <a:gd name="connsiteY1" fmla="*/ 916715 h 1131624"/>
                <a:gd name="connsiteX2" fmla="*/ 127794 w 1963240"/>
                <a:gd name="connsiteY2" fmla="*/ 440719 h 1131624"/>
                <a:gd name="connsiteX3" fmla="*/ 536063 w 1963240"/>
                <a:gd name="connsiteY3" fmla="*/ 8113 h 1131624"/>
                <a:gd name="connsiteX4" fmla="*/ 571647 w 1963240"/>
                <a:gd name="connsiteY4" fmla="*/ 0 h 1131624"/>
                <a:gd name="connsiteX5" fmla="*/ 1926511 w 1963240"/>
                <a:gd name="connsiteY5" fmla="*/ 610867 h 1131624"/>
                <a:gd name="connsiteX6" fmla="*/ 1944598 w 1963240"/>
                <a:gd name="connsiteY6" fmla="*/ 682033 h 1131624"/>
                <a:gd name="connsiteX7" fmla="*/ 1957534 w 1963240"/>
                <a:gd name="connsiteY7" fmla="*/ 1106634 h 1131624"/>
                <a:gd name="connsiteX8" fmla="*/ 0 w 1963240"/>
                <a:gd name="connsiteY8" fmla="*/ 1091051 h 1131624"/>
                <a:gd name="connsiteX0" fmla="*/ 0 w 1963240"/>
                <a:gd name="connsiteY0" fmla="*/ 1091051 h 1131624"/>
                <a:gd name="connsiteX1" fmla="*/ 6110 w 1963240"/>
                <a:gd name="connsiteY1" fmla="*/ 916715 h 1131624"/>
                <a:gd name="connsiteX2" fmla="*/ 127794 w 1963240"/>
                <a:gd name="connsiteY2" fmla="*/ 440719 h 1131624"/>
                <a:gd name="connsiteX3" fmla="*/ 536063 w 1963240"/>
                <a:gd name="connsiteY3" fmla="*/ 8113 h 1131624"/>
                <a:gd name="connsiteX4" fmla="*/ 571647 w 1963240"/>
                <a:gd name="connsiteY4" fmla="*/ 0 h 1131624"/>
                <a:gd name="connsiteX5" fmla="*/ 1926511 w 1963240"/>
                <a:gd name="connsiteY5" fmla="*/ 610867 h 1131624"/>
                <a:gd name="connsiteX6" fmla="*/ 1944598 w 1963240"/>
                <a:gd name="connsiteY6" fmla="*/ 682033 h 1131624"/>
                <a:gd name="connsiteX7" fmla="*/ 1957534 w 1963240"/>
                <a:gd name="connsiteY7" fmla="*/ 1106634 h 1131624"/>
                <a:gd name="connsiteX8" fmla="*/ 0 w 1963240"/>
                <a:gd name="connsiteY8" fmla="*/ 1091051 h 1131624"/>
                <a:gd name="connsiteX0" fmla="*/ 0 w 1963240"/>
                <a:gd name="connsiteY0" fmla="*/ 1091051 h 1131624"/>
                <a:gd name="connsiteX1" fmla="*/ 127794 w 1963240"/>
                <a:gd name="connsiteY1" fmla="*/ 440719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27794 w 1963240"/>
                <a:gd name="connsiteY1" fmla="*/ 440719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02428 w 1963240"/>
                <a:gd name="connsiteY1" fmla="*/ 593241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02428 w 1963240"/>
                <a:gd name="connsiteY1" fmla="*/ 593241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02428 w 1963240"/>
                <a:gd name="connsiteY1" fmla="*/ 593241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02428 w 1963240"/>
                <a:gd name="connsiteY1" fmla="*/ 593241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02428 w 1963240"/>
                <a:gd name="connsiteY1" fmla="*/ 593241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66 h 1131639"/>
                <a:gd name="connsiteX1" fmla="*/ 102428 w 1963240"/>
                <a:gd name="connsiteY1" fmla="*/ 593256 h 1131639"/>
                <a:gd name="connsiteX2" fmla="*/ 571647 w 1963240"/>
                <a:gd name="connsiteY2" fmla="*/ 15 h 1131639"/>
                <a:gd name="connsiteX3" fmla="*/ 1926511 w 1963240"/>
                <a:gd name="connsiteY3" fmla="*/ 610882 h 1131639"/>
                <a:gd name="connsiteX4" fmla="*/ 1944598 w 1963240"/>
                <a:gd name="connsiteY4" fmla="*/ 682048 h 1131639"/>
                <a:gd name="connsiteX5" fmla="*/ 1957534 w 1963240"/>
                <a:gd name="connsiteY5" fmla="*/ 1106649 h 1131639"/>
                <a:gd name="connsiteX6" fmla="*/ 0 w 1963240"/>
                <a:gd name="connsiteY6" fmla="*/ 1091066 h 1131639"/>
                <a:gd name="connsiteX0" fmla="*/ 0 w 1963240"/>
                <a:gd name="connsiteY0" fmla="*/ 1091051 h 1131624"/>
                <a:gd name="connsiteX1" fmla="*/ 102428 w 1963240"/>
                <a:gd name="connsiteY1" fmla="*/ 593241 h 1131624"/>
                <a:gd name="connsiteX2" fmla="*/ 571647 w 1963240"/>
                <a:gd name="connsiteY2" fmla="*/ 0 h 1131624"/>
                <a:gd name="connsiteX3" fmla="*/ 1926511 w 1963240"/>
                <a:gd name="connsiteY3" fmla="*/ 610867 h 1131624"/>
                <a:gd name="connsiteX4" fmla="*/ 1944598 w 1963240"/>
                <a:gd name="connsiteY4" fmla="*/ 682033 h 1131624"/>
                <a:gd name="connsiteX5" fmla="*/ 1957534 w 1963240"/>
                <a:gd name="connsiteY5" fmla="*/ 1106634 h 1131624"/>
                <a:gd name="connsiteX6" fmla="*/ 0 w 1963240"/>
                <a:gd name="connsiteY6" fmla="*/ 1091051 h 1131624"/>
                <a:gd name="connsiteX0" fmla="*/ 0 w 1963240"/>
                <a:gd name="connsiteY0" fmla="*/ 1091051 h 1131624"/>
                <a:gd name="connsiteX1" fmla="*/ 102428 w 1963240"/>
                <a:gd name="connsiteY1" fmla="*/ 593241 h 1131624"/>
                <a:gd name="connsiteX2" fmla="*/ 571647 w 1963240"/>
                <a:gd name="connsiteY2" fmla="*/ 0 h 1131624"/>
                <a:gd name="connsiteX3" fmla="*/ 1926511 w 1963240"/>
                <a:gd name="connsiteY3" fmla="*/ 610867 h 1131624"/>
                <a:gd name="connsiteX4" fmla="*/ 1944598 w 1963240"/>
                <a:gd name="connsiteY4" fmla="*/ 682033 h 1131624"/>
                <a:gd name="connsiteX5" fmla="*/ 1957534 w 1963240"/>
                <a:gd name="connsiteY5" fmla="*/ 1106634 h 1131624"/>
                <a:gd name="connsiteX6" fmla="*/ 0 w 1963240"/>
                <a:gd name="connsiteY6" fmla="*/ 1091051 h 1131624"/>
                <a:gd name="connsiteX0" fmla="*/ 0 w 1963240"/>
                <a:gd name="connsiteY0" fmla="*/ 1051158 h 1091731"/>
                <a:gd name="connsiteX1" fmla="*/ 102428 w 1963240"/>
                <a:gd name="connsiteY1" fmla="*/ 553348 h 1091731"/>
                <a:gd name="connsiteX2" fmla="*/ 660128 w 1963240"/>
                <a:gd name="connsiteY2" fmla="*/ 0 h 1091731"/>
                <a:gd name="connsiteX3" fmla="*/ 1926511 w 1963240"/>
                <a:gd name="connsiteY3" fmla="*/ 570974 h 1091731"/>
                <a:gd name="connsiteX4" fmla="*/ 1944598 w 1963240"/>
                <a:gd name="connsiteY4" fmla="*/ 642140 h 1091731"/>
                <a:gd name="connsiteX5" fmla="*/ 1957534 w 1963240"/>
                <a:gd name="connsiteY5" fmla="*/ 1066741 h 1091731"/>
                <a:gd name="connsiteX6" fmla="*/ 0 w 1963240"/>
                <a:gd name="connsiteY6" fmla="*/ 1051158 h 1091731"/>
                <a:gd name="connsiteX0" fmla="*/ 0 w 1963240"/>
                <a:gd name="connsiteY0" fmla="*/ 1051158 h 1072645"/>
                <a:gd name="connsiteX1" fmla="*/ 102428 w 1963240"/>
                <a:gd name="connsiteY1" fmla="*/ 553348 h 1072645"/>
                <a:gd name="connsiteX2" fmla="*/ 660128 w 1963240"/>
                <a:gd name="connsiteY2" fmla="*/ 0 h 1072645"/>
                <a:gd name="connsiteX3" fmla="*/ 1926511 w 1963240"/>
                <a:gd name="connsiteY3" fmla="*/ 570974 h 1072645"/>
                <a:gd name="connsiteX4" fmla="*/ 1944598 w 1963240"/>
                <a:gd name="connsiteY4" fmla="*/ 642140 h 1072645"/>
                <a:gd name="connsiteX5" fmla="*/ 1957534 w 1963240"/>
                <a:gd name="connsiteY5" fmla="*/ 1066741 h 1072645"/>
                <a:gd name="connsiteX6" fmla="*/ 0 w 1963240"/>
                <a:gd name="connsiteY6" fmla="*/ 1051158 h 1072645"/>
                <a:gd name="connsiteX0" fmla="*/ 0 w 1963240"/>
                <a:gd name="connsiteY0" fmla="*/ 1051158 h 1066741"/>
                <a:gd name="connsiteX1" fmla="*/ 102428 w 1963240"/>
                <a:gd name="connsiteY1" fmla="*/ 553348 h 1066741"/>
                <a:gd name="connsiteX2" fmla="*/ 660128 w 1963240"/>
                <a:gd name="connsiteY2" fmla="*/ 0 h 1066741"/>
                <a:gd name="connsiteX3" fmla="*/ 1926511 w 1963240"/>
                <a:gd name="connsiteY3" fmla="*/ 570974 h 1066741"/>
                <a:gd name="connsiteX4" fmla="*/ 1944598 w 1963240"/>
                <a:gd name="connsiteY4" fmla="*/ 642140 h 1066741"/>
                <a:gd name="connsiteX5" fmla="*/ 1957534 w 1963240"/>
                <a:gd name="connsiteY5" fmla="*/ 1066741 h 1066741"/>
                <a:gd name="connsiteX6" fmla="*/ 0 w 1963240"/>
                <a:gd name="connsiteY6" fmla="*/ 1051158 h 1066741"/>
                <a:gd name="connsiteX0" fmla="*/ 3007 w 1966247"/>
                <a:gd name="connsiteY0" fmla="*/ 1051158 h 1066741"/>
                <a:gd name="connsiteX1" fmla="*/ 105435 w 1966247"/>
                <a:gd name="connsiteY1" fmla="*/ 553348 h 1066741"/>
                <a:gd name="connsiteX2" fmla="*/ 663135 w 1966247"/>
                <a:gd name="connsiteY2" fmla="*/ 0 h 1066741"/>
                <a:gd name="connsiteX3" fmla="*/ 1929518 w 1966247"/>
                <a:gd name="connsiteY3" fmla="*/ 570974 h 1066741"/>
                <a:gd name="connsiteX4" fmla="*/ 1947605 w 1966247"/>
                <a:gd name="connsiteY4" fmla="*/ 642140 h 1066741"/>
                <a:gd name="connsiteX5" fmla="*/ 1960541 w 1966247"/>
                <a:gd name="connsiteY5" fmla="*/ 1066741 h 1066741"/>
                <a:gd name="connsiteX6" fmla="*/ 3007 w 1966247"/>
                <a:gd name="connsiteY6" fmla="*/ 1051158 h 1066741"/>
                <a:gd name="connsiteX0" fmla="*/ 1041 w 2008850"/>
                <a:gd name="connsiteY0" fmla="*/ 947009 h 1066741"/>
                <a:gd name="connsiteX1" fmla="*/ 148038 w 2008850"/>
                <a:gd name="connsiteY1" fmla="*/ 553348 h 1066741"/>
                <a:gd name="connsiteX2" fmla="*/ 705738 w 2008850"/>
                <a:gd name="connsiteY2" fmla="*/ 0 h 1066741"/>
                <a:gd name="connsiteX3" fmla="*/ 1972121 w 2008850"/>
                <a:gd name="connsiteY3" fmla="*/ 570974 h 1066741"/>
                <a:gd name="connsiteX4" fmla="*/ 1990208 w 2008850"/>
                <a:gd name="connsiteY4" fmla="*/ 642140 h 1066741"/>
                <a:gd name="connsiteX5" fmla="*/ 2003144 w 2008850"/>
                <a:gd name="connsiteY5" fmla="*/ 1066741 h 1066741"/>
                <a:gd name="connsiteX6" fmla="*/ 1041 w 2008850"/>
                <a:gd name="connsiteY6" fmla="*/ 947009 h 1066741"/>
                <a:gd name="connsiteX0" fmla="*/ 947 w 2008756"/>
                <a:gd name="connsiteY0" fmla="*/ 947009 h 1066741"/>
                <a:gd name="connsiteX1" fmla="*/ 152961 w 2008756"/>
                <a:gd name="connsiteY1" fmla="*/ 488366 h 1066741"/>
                <a:gd name="connsiteX2" fmla="*/ 705644 w 2008756"/>
                <a:gd name="connsiteY2" fmla="*/ 0 h 1066741"/>
                <a:gd name="connsiteX3" fmla="*/ 1972027 w 2008756"/>
                <a:gd name="connsiteY3" fmla="*/ 570974 h 1066741"/>
                <a:gd name="connsiteX4" fmla="*/ 1990114 w 2008756"/>
                <a:gd name="connsiteY4" fmla="*/ 642140 h 1066741"/>
                <a:gd name="connsiteX5" fmla="*/ 2003050 w 2008756"/>
                <a:gd name="connsiteY5" fmla="*/ 1066741 h 1066741"/>
                <a:gd name="connsiteX6" fmla="*/ 947 w 2008756"/>
                <a:gd name="connsiteY6" fmla="*/ 947009 h 1066741"/>
                <a:gd name="connsiteX0" fmla="*/ 1237 w 2009046"/>
                <a:gd name="connsiteY0" fmla="*/ 912271 h 1032003"/>
                <a:gd name="connsiteX1" fmla="*/ 153251 w 2009046"/>
                <a:gd name="connsiteY1" fmla="*/ 453628 h 1032003"/>
                <a:gd name="connsiteX2" fmla="*/ 787677 w 2009046"/>
                <a:gd name="connsiteY2" fmla="*/ 0 h 1032003"/>
                <a:gd name="connsiteX3" fmla="*/ 1972317 w 2009046"/>
                <a:gd name="connsiteY3" fmla="*/ 536236 h 1032003"/>
                <a:gd name="connsiteX4" fmla="*/ 1990404 w 2009046"/>
                <a:gd name="connsiteY4" fmla="*/ 607402 h 1032003"/>
                <a:gd name="connsiteX5" fmla="*/ 2003340 w 2009046"/>
                <a:gd name="connsiteY5" fmla="*/ 1032003 h 1032003"/>
                <a:gd name="connsiteX6" fmla="*/ 1237 w 2009046"/>
                <a:gd name="connsiteY6" fmla="*/ 912271 h 1032003"/>
                <a:gd name="connsiteX0" fmla="*/ 1237 w 2009046"/>
                <a:gd name="connsiteY0" fmla="*/ 912271 h 1032003"/>
                <a:gd name="connsiteX1" fmla="*/ 153251 w 2009046"/>
                <a:gd name="connsiteY1" fmla="*/ 453628 h 1032003"/>
                <a:gd name="connsiteX2" fmla="*/ 787677 w 2009046"/>
                <a:gd name="connsiteY2" fmla="*/ 0 h 1032003"/>
                <a:gd name="connsiteX3" fmla="*/ 1847374 w 2009046"/>
                <a:gd name="connsiteY3" fmla="*/ 479903 h 1032003"/>
                <a:gd name="connsiteX4" fmla="*/ 1990404 w 2009046"/>
                <a:gd name="connsiteY4" fmla="*/ 607402 h 1032003"/>
                <a:gd name="connsiteX5" fmla="*/ 2003340 w 2009046"/>
                <a:gd name="connsiteY5" fmla="*/ 1032003 h 1032003"/>
                <a:gd name="connsiteX6" fmla="*/ 1237 w 2009046"/>
                <a:gd name="connsiteY6" fmla="*/ 912271 h 1032003"/>
                <a:gd name="connsiteX0" fmla="*/ 1237 w 2009046"/>
                <a:gd name="connsiteY0" fmla="*/ 912271 h 1032003"/>
                <a:gd name="connsiteX1" fmla="*/ 153251 w 2009046"/>
                <a:gd name="connsiteY1" fmla="*/ 453628 h 1032003"/>
                <a:gd name="connsiteX2" fmla="*/ 787677 w 2009046"/>
                <a:gd name="connsiteY2" fmla="*/ 0 h 1032003"/>
                <a:gd name="connsiteX3" fmla="*/ 1847374 w 2009046"/>
                <a:gd name="connsiteY3" fmla="*/ 479903 h 1032003"/>
                <a:gd name="connsiteX4" fmla="*/ 1990404 w 2009046"/>
                <a:gd name="connsiteY4" fmla="*/ 607402 h 1032003"/>
                <a:gd name="connsiteX5" fmla="*/ 2003340 w 2009046"/>
                <a:gd name="connsiteY5" fmla="*/ 1032003 h 1032003"/>
                <a:gd name="connsiteX6" fmla="*/ 1237 w 2009046"/>
                <a:gd name="connsiteY6" fmla="*/ 912271 h 1032003"/>
                <a:gd name="connsiteX0" fmla="*/ 1237 w 2005990"/>
                <a:gd name="connsiteY0" fmla="*/ 912271 h 1032003"/>
                <a:gd name="connsiteX1" fmla="*/ 153251 w 2005990"/>
                <a:gd name="connsiteY1" fmla="*/ 453628 h 1032003"/>
                <a:gd name="connsiteX2" fmla="*/ 787677 w 2005990"/>
                <a:gd name="connsiteY2" fmla="*/ 0 h 1032003"/>
                <a:gd name="connsiteX3" fmla="*/ 1847374 w 2005990"/>
                <a:gd name="connsiteY3" fmla="*/ 479903 h 1032003"/>
                <a:gd name="connsiteX4" fmla="*/ 1965014 w 2005990"/>
                <a:gd name="connsiteY4" fmla="*/ 663714 h 1032003"/>
                <a:gd name="connsiteX5" fmla="*/ 2003340 w 2005990"/>
                <a:gd name="connsiteY5" fmla="*/ 1032003 h 1032003"/>
                <a:gd name="connsiteX6" fmla="*/ 1237 w 2005990"/>
                <a:gd name="connsiteY6" fmla="*/ 912271 h 1032003"/>
                <a:gd name="connsiteX0" fmla="*/ 1237 w 2008978"/>
                <a:gd name="connsiteY0" fmla="*/ 912271 h 1032003"/>
                <a:gd name="connsiteX1" fmla="*/ 153251 w 2008978"/>
                <a:gd name="connsiteY1" fmla="*/ 453628 h 1032003"/>
                <a:gd name="connsiteX2" fmla="*/ 787677 w 2008978"/>
                <a:gd name="connsiteY2" fmla="*/ 0 h 1032003"/>
                <a:gd name="connsiteX3" fmla="*/ 1847374 w 2008978"/>
                <a:gd name="connsiteY3" fmla="*/ 479903 h 1032003"/>
                <a:gd name="connsiteX4" fmla="*/ 1965014 w 2008978"/>
                <a:gd name="connsiteY4" fmla="*/ 663714 h 1032003"/>
                <a:gd name="connsiteX5" fmla="*/ 2003340 w 2008978"/>
                <a:gd name="connsiteY5" fmla="*/ 1032003 h 1032003"/>
                <a:gd name="connsiteX6" fmla="*/ 1237 w 2008978"/>
                <a:gd name="connsiteY6" fmla="*/ 912271 h 1032003"/>
                <a:gd name="connsiteX0" fmla="*/ 1237 w 2008978"/>
                <a:gd name="connsiteY0" fmla="*/ 912271 h 1032003"/>
                <a:gd name="connsiteX1" fmla="*/ 153251 w 2008978"/>
                <a:gd name="connsiteY1" fmla="*/ 453628 h 1032003"/>
                <a:gd name="connsiteX2" fmla="*/ 787677 w 2008978"/>
                <a:gd name="connsiteY2" fmla="*/ 0 h 1032003"/>
                <a:gd name="connsiteX3" fmla="*/ 1769944 w 2008978"/>
                <a:gd name="connsiteY3" fmla="*/ 444992 h 1032003"/>
                <a:gd name="connsiteX4" fmla="*/ 1965014 w 2008978"/>
                <a:gd name="connsiteY4" fmla="*/ 663714 h 1032003"/>
                <a:gd name="connsiteX5" fmla="*/ 2003340 w 2008978"/>
                <a:gd name="connsiteY5" fmla="*/ 1032003 h 1032003"/>
                <a:gd name="connsiteX6" fmla="*/ 1237 w 2008978"/>
                <a:gd name="connsiteY6" fmla="*/ 912271 h 1032003"/>
                <a:gd name="connsiteX0" fmla="*/ 1237 w 2008978"/>
                <a:gd name="connsiteY0" fmla="*/ 912271 h 1032003"/>
                <a:gd name="connsiteX1" fmla="*/ 153251 w 2008978"/>
                <a:gd name="connsiteY1" fmla="*/ 453628 h 1032003"/>
                <a:gd name="connsiteX2" fmla="*/ 787677 w 2008978"/>
                <a:gd name="connsiteY2" fmla="*/ 0 h 1032003"/>
                <a:gd name="connsiteX3" fmla="*/ 1769944 w 2008978"/>
                <a:gd name="connsiteY3" fmla="*/ 444992 h 1032003"/>
                <a:gd name="connsiteX4" fmla="*/ 1965014 w 2008978"/>
                <a:gd name="connsiteY4" fmla="*/ 663714 h 1032003"/>
                <a:gd name="connsiteX5" fmla="*/ 2003340 w 2008978"/>
                <a:gd name="connsiteY5" fmla="*/ 1032003 h 1032003"/>
                <a:gd name="connsiteX6" fmla="*/ 1237 w 2008978"/>
                <a:gd name="connsiteY6" fmla="*/ 912271 h 1032003"/>
                <a:gd name="connsiteX0" fmla="*/ 1237 w 2005934"/>
                <a:gd name="connsiteY0" fmla="*/ 912271 h 1032003"/>
                <a:gd name="connsiteX1" fmla="*/ 153251 w 2005934"/>
                <a:gd name="connsiteY1" fmla="*/ 453628 h 1032003"/>
                <a:gd name="connsiteX2" fmla="*/ 787677 w 2005934"/>
                <a:gd name="connsiteY2" fmla="*/ 0 h 1032003"/>
                <a:gd name="connsiteX3" fmla="*/ 1769944 w 2005934"/>
                <a:gd name="connsiteY3" fmla="*/ 444992 h 1032003"/>
                <a:gd name="connsiteX4" fmla="*/ 1936857 w 2005934"/>
                <a:gd name="connsiteY4" fmla="*/ 651020 h 1032003"/>
                <a:gd name="connsiteX5" fmla="*/ 2003340 w 2005934"/>
                <a:gd name="connsiteY5" fmla="*/ 1032003 h 1032003"/>
                <a:gd name="connsiteX6" fmla="*/ 1237 w 2005934"/>
                <a:gd name="connsiteY6" fmla="*/ 912271 h 1032003"/>
                <a:gd name="connsiteX0" fmla="*/ 1237 w 2005590"/>
                <a:gd name="connsiteY0" fmla="*/ 912271 h 1032003"/>
                <a:gd name="connsiteX1" fmla="*/ 153251 w 2005590"/>
                <a:gd name="connsiteY1" fmla="*/ 453628 h 1032003"/>
                <a:gd name="connsiteX2" fmla="*/ 787677 w 2005590"/>
                <a:gd name="connsiteY2" fmla="*/ 0 h 1032003"/>
                <a:gd name="connsiteX3" fmla="*/ 1769944 w 2005590"/>
                <a:gd name="connsiteY3" fmla="*/ 444992 h 1032003"/>
                <a:gd name="connsiteX4" fmla="*/ 1936857 w 2005590"/>
                <a:gd name="connsiteY4" fmla="*/ 651020 h 1032003"/>
                <a:gd name="connsiteX5" fmla="*/ 2003340 w 2005590"/>
                <a:gd name="connsiteY5" fmla="*/ 1032003 h 1032003"/>
                <a:gd name="connsiteX6" fmla="*/ 1237 w 2005590"/>
                <a:gd name="connsiteY6" fmla="*/ 912271 h 1032003"/>
                <a:gd name="connsiteX0" fmla="*/ 1237 w 2003340"/>
                <a:gd name="connsiteY0" fmla="*/ 912271 h 1032003"/>
                <a:gd name="connsiteX1" fmla="*/ 153251 w 2003340"/>
                <a:gd name="connsiteY1" fmla="*/ 453628 h 1032003"/>
                <a:gd name="connsiteX2" fmla="*/ 787677 w 2003340"/>
                <a:gd name="connsiteY2" fmla="*/ 0 h 1032003"/>
                <a:gd name="connsiteX3" fmla="*/ 1769944 w 2003340"/>
                <a:gd name="connsiteY3" fmla="*/ 444992 h 1032003"/>
                <a:gd name="connsiteX4" fmla="*/ 1936857 w 2003340"/>
                <a:gd name="connsiteY4" fmla="*/ 651020 h 1032003"/>
                <a:gd name="connsiteX5" fmla="*/ 2003340 w 2003340"/>
                <a:gd name="connsiteY5" fmla="*/ 1032003 h 1032003"/>
                <a:gd name="connsiteX6" fmla="*/ 1237 w 2003340"/>
                <a:gd name="connsiteY6" fmla="*/ 912271 h 103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3340" h="1032003">
                  <a:moveTo>
                    <a:pt x="1237" y="912271"/>
                  </a:moveTo>
                  <a:cubicBezTo>
                    <a:pt x="-6807" y="852179"/>
                    <a:pt x="22178" y="605673"/>
                    <a:pt x="153251" y="453628"/>
                  </a:cubicBezTo>
                  <a:cubicBezTo>
                    <a:pt x="284324" y="301583"/>
                    <a:pt x="505833" y="108327"/>
                    <a:pt x="787677" y="0"/>
                  </a:cubicBezTo>
                  <a:lnTo>
                    <a:pt x="1769944" y="444992"/>
                  </a:lnTo>
                  <a:cubicBezTo>
                    <a:pt x="1817621" y="487492"/>
                    <a:pt x="1895732" y="556418"/>
                    <a:pt x="1936857" y="651020"/>
                  </a:cubicBezTo>
                  <a:cubicBezTo>
                    <a:pt x="1973464" y="782522"/>
                    <a:pt x="1989499" y="870504"/>
                    <a:pt x="2003340" y="1032003"/>
                  </a:cubicBezTo>
                  <a:cubicBezTo>
                    <a:pt x="1415477" y="944849"/>
                    <a:pt x="601697" y="968742"/>
                    <a:pt x="1237" y="912271"/>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8FEE299-21C8-7CC6-5517-B06857BE01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343849" flipH="1" flipV="1">
              <a:off x="9857018" y="-110045"/>
              <a:ext cx="1583793" cy="732867"/>
            </a:xfrm>
            <a:custGeom>
              <a:avLst/>
              <a:gdLst>
                <a:gd name="connsiteX0" fmla="*/ 13693 w 1993720"/>
                <a:gd name="connsiteY0" fmla="*/ 1091051 h 1116874"/>
                <a:gd name="connsiteX1" fmla="*/ 4248 w 1993720"/>
                <a:gd name="connsiteY1" fmla="*/ 945870 h 1116874"/>
                <a:gd name="connsiteX2" fmla="*/ 124948 w 1993720"/>
                <a:gd name="connsiteY2" fmla="*/ 445317 h 1116874"/>
                <a:gd name="connsiteX3" fmla="*/ 549756 w 1993720"/>
                <a:gd name="connsiteY3" fmla="*/ 8113 h 1116874"/>
                <a:gd name="connsiteX4" fmla="*/ 585340 w 1993720"/>
                <a:gd name="connsiteY4" fmla="*/ 0 h 1116874"/>
                <a:gd name="connsiteX5" fmla="*/ 1940204 w 1993720"/>
                <a:gd name="connsiteY5" fmla="*/ 610867 h 1116874"/>
                <a:gd name="connsiteX6" fmla="*/ 1958291 w 1993720"/>
                <a:gd name="connsiteY6" fmla="*/ 682033 h 1116874"/>
                <a:gd name="connsiteX7" fmla="*/ 1971227 w 1993720"/>
                <a:gd name="connsiteY7" fmla="*/ 1106634 h 1116874"/>
                <a:gd name="connsiteX8" fmla="*/ 13693 w 1993720"/>
                <a:gd name="connsiteY8" fmla="*/ 1091051 h 1116874"/>
                <a:gd name="connsiteX0" fmla="*/ 9445 w 1989472"/>
                <a:gd name="connsiteY0" fmla="*/ 1091051 h 1116874"/>
                <a:gd name="connsiteX1" fmla="*/ 0 w 1989472"/>
                <a:gd name="connsiteY1" fmla="*/ 945870 h 1116874"/>
                <a:gd name="connsiteX2" fmla="*/ 120700 w 1989472"/>
                <a:gd name="connsiteY2" fmla="*/ 445317 h 1116874"/>
                <a:gd name="connsiteX3" fmla="*/ 545508 w 1989472"/>
                <a:gd name="connsiteY3" fmla="*/ 8113 h 1116874"/>
                <a:gd name="connsiteX4" fmla="*/ 581092 w 1989472"/>
                <a:gd name="connsiteY4" fmla="*/ 0 h 1116874"/>
                <a:gd name="connsiteX5" fmla="*/ 1935956 w 1989472"/>
                <a:gd name="connsiteY5" fmla="*/ 610867 h 1116874"/>
                <a:gd name="connsiteX6" fmla="*/ 1954043 w 1989472"/>
                <a:gd name="connsiteY6" fmla="*/ 682033 h 1116874"/>
                <a:gd name="connsiteX7" fmla="*/ 1966979 w 1989472"/>
                <a:gd name="connsiteY7" fmla="*/ 1106634 h 1116874"/>
                <a:gd name="connsiteX8" fmla="*/ 9445 w 1989472"/>
                <a:gd name="connsiteY8" fmla="*/ 1091051 h 1116874"/>
                <a:gd name="connsiteX0" fmla="*/ 0 w 1980027"/>
                <a:gd name="connsiteY0" fmla="*/ 1091051 h 1116874"/>
                <a:gd name="connsiteX1" fmla="*/ 6110 w 1980027"/>
                <a:gd name="connsiteY1" fmla="*/ 916715 h 1116874"/>
                <a:gd name="connsiteX2" fmla="*/ 111255 w 1980027"/>
                <a:gd name="connsiteY2" fmla="*/ 445317 h 1116874"/>
                <a:gd name="connsiteX3" fmla="*/ 536063 w 1980027"/>
                <a:gd name="connsiteY3" fmla="*/ 8113 h 1116874"/>
                <a:gd name="connsiteX4" fmla="*/ 571647 w 1980027"/>
                <a:gd name="connsiteY4" fmla="*/ 0 h 1116874"/>
                <a:gd name="connsiteX5" fmla="*/ 1926511 w 1980027"/>
                <a:gd name="connsiteY5" fmla="*/ 610867 h 1116874"/>
                <a:gd name="connsiteX6" fmla="*/ 1944598 w 1980027"/>
                <a:gd name="connsiteY6" fmla="*/ 682033 h 1116874"/>
                <a:gd name="connsiteX7" fmla="*/ 1957534 w 1980027"/>
                <a:gd name="connsiteY7" fmla="*/ 1106634 h 1116874"/>
                <a:gd name="connsiteX8" fmla="*/ 0 w 1980027"/>
                <a:gd name="connsiteY8" fmla="*/ 1091051 h 1116874"/>
                <a:gd name="connsiteX0" fmla="*/ 0 w 1969831"/>
                <a:gd name="connsiteY0" fmla="*/ 1091051 h 1116874"/>
                <a:gd name="connsiteX1" fmla="*/ 6110 w 1969831"/>
                <a:gd name="connsiteY1" fmla="*/ 916715 h 1116874"/>
                <a:gd name="connsiteX2" fmla="*/ 111255 w 1969831"/>
                <a:gd name="connsiteY2" fmla="*/ 445317 h 1116874"/>
                <a:gd name="connsiteX3" fmla="*/ 536063 w 1969831"/>
                <a:gd name="connsiteY3" fmla="*/ 8113 h 1116874"/>
                <a:gd name="connsiteX4" fmla="*/ 571647 w 1969831"/>
                <a:gd name="connsiteY4" fmla="*/ 0 h 1116874"/>
                <a:gd name="connsiteX5" fmla="*/ 1926511 w 1969831"/>
                <a:gd name="connsiteY5" fmla="*/ 610867 h 1116874"/>
                <a:gd name="connsiteX6" fmla="*/ 1944598 w 1969831"/>
                <a:gd name="connsiteY6" fmla="*/ 682033 h 1116874"/>
                <a:gd name="connsiteX7" fmla="*/ 1957534 w 1969831"/>
                <a:gd name="connsiteY7" fmla="*/ 1106634 h 1116874"/>
                <a:gd name="connsiteX8" fmla="*/ 0 w 1969831"/>
                <a:gd name="connsiteY8" fmla="*/ 1091051 h 1116874"/>
                <a:gd name="connsiteX0" fmla="*/ 0 w 1969831"/>
                <a:gd name="connsiteY0" fmla="*/ 1091051 h 1117989"/>
                <a:gd name="connsiteX1" fmla="*/ 6110 w 1969831"/>
                <a:gd name="connsiteY1" fmla="*/ 916715 h 1117989"/>
                <a:gd name="connsiteX2" fmla="*/ 111255 w 1969831"/>
                <a:gd name="connsiteY2" fmla="*/ 445317 h 1117989"/>
                <a:gd name="connsiteX3" fmla="*/ 536063 w 1969831"/>
                <a:gd name="connsiteY3" fmla="*/ 8113 h 1117989"/>
                <a:gd name="connsiteX4" fmla="*/ 571647 w 1969831"/>
                <a:gd name="connsiteY4" fmla="*/ 0 h 1117989"/>
                <a:gd name="connsiteX5" fmla="*/ 1926511 w 1969831"/>
                <a:gd name="connsiteY5" fmla="*/ 610867 h 1117989"/>
                <a:gd name="connsiteX6" fmla="*/ 1944598 w 1969831"/>
                <a:gd name="connsiteY6" fmla="*/ 682033 h 1117989"/>
                <a:gd name="connsiteX7" fmla="*/ 1957534 w 1969831"/>
                <a:gd name="connsiteY7" fmla="*/ 1106634 h 1117989"/>
                <a:gd name="connsiteX8" fmla="*/ 0 w 1969831"/>
                <a:gd name="connsiteY8" fmla="*/ 1091051 h 1117989"/>
                <a:gd name="connsiteX0" fmla="*/ 0 w 1969831"/>
                <a:gd name="connsiteY0" fmla="*/ 1091051 h 1131624"/>
                <a:gd name="connsiteX1" fmla="*/ 6110 w 1969831"/>
                <a:gd name="connsiteY1" fmla="*/ 916715 h 1131624"/>
                <a:gd name="connsiteX2" fmla="*/ 111255 w 1969831"/>
                <a:gd name="connsiteY2" fmla="*/ 445317 h 1131624"/>
                <a:gd name="connsiteX3" fmla="*/ 536063 w 1969831"/>
                <a:gd name="connsiteY3" fmla="*/ 8113 h 1131624"/>
                <a:gd name="connsiteX4" fmla="*/ 571647 w 1969831"/>
                <a:gd name="connsiteY4" fmla="*/ 0 h 1131624"/>
                <a:gd name="connsiteX5" fmla="*/ 1926511 w 1969831"/>
                <a:gd name="connsiteY5" fmla="*/ 610867 h 1131624"/>
                <a:gd name="connsiteX6" fmla="*/ 1944598 w 1969831"/>
                <a:gd name="connsiteY6" fmla="*/ 682033 h 1131624"/>
                <a:gd name="connsiteX7" fmla="*/ 1957534 w 1969831"/>
                <a:gd name="connsiteY7" fmla="*/ 1106634 h 1131624"/>
                <a:gd name="connsiteX8" fmla="*/ 0 w 1969831"/>
                <a:gd name="connsiteY8" fmla="*/ 1091051 h 1131624"/>
                <a:gd name="connsiteX0" fmla="*/ 0 w 1963240"/>
                <a:gd name="connsiteY0" fmla="*/ 1091051 h 1131624"/>
                <a:gd name="connsiteX1" fmla="*/ 6110 w 1963240"/>
                <a:gd name="connsiteY1" fmla="*/ 916715 h 1131624"/>
                <a:gd name="connsiteX2" fmla="*/ 111255 w 1963240"/>
                <a:gd name="connsiteY2" fmla="*/ 445317 h 1131624"/>
                <a:gd name="connsiteX3" fmla="*/ 536063 w 1963240"/>
                <a:gd name="connsiteY3" fmla="*/ 8113 h 1131624"/>
                <a:gd name="connsiteX4" fmla="*/ 571647 w 1963240"/>
                <a:gd name="connsiteY4" fmla="*/ 0 h 1131624"/>
                <a:gd name="connsiteX5" fmla="*/ 1926511 w 1963240"/>
                <a:gd name="connsiteY5" fmla="*/ 610867 h 1131624"/>
                <a:gd name="connsiteX6" fmla="*/ 1944598 w 1963240"/>
                <a:gd name="connsiteY6" fmla="*/ 682033 h 1131624"/>
                <a:gd name="connsiteX7" fmla="*/ 1957534 w 1963240"/>
                <a:gd name="connsiteY7" fmla="*/ 1106634 h 1131624"/>
                <a:gd name="connsiteX8" fmla="*/ 0 w 1963240"/>
                <a:gd name="connsiteY8" fmla="*/ 1091051 h 1131624"/>
                <a:gd name="connsiteX0" fmla="*/ 0 w 1963240"/>
                <a:gd name="connsiteY0" fmla="*/ 1091051 h 1131624"/>
                <a:gd name="connsiteX1" fmla="*/ 6110 w 1963240"/>
                <a:gd name="connsiteY1" fmla="*/ 916715 h 1131624"/>
                <a:gd name="connsiteX2" fmla="*/ 127794 w 1963240"/>
                <a:gd name="connsiteY2" fmla="*/ 440719 h 1131624"/>
                <a:gd name="connsiteX3" fmla="*/ 536063 w 1963240"/>
                <a:gd name="connsiteY3" fmla="*/ 8113 h 1131624"/>
                <a:gd name="connsiteX4" fmla="*/ 571647 w 1963240"/>
                <a:gd name="connsiteY4" fmla="*/ 0 h 1131624"/>
                <a:gd name="connsiteX5" fmla="*/ 1926511 w 1963240"/>
                <a:gd name="connsiteY5" fmla="*/ 610867 h 1131624"/>
                <a:gd name="connsiteX6" fmla="*/ 1944598 w 1963240"/>
                <a:gd name="connsiteY6" fmla="*/ 682033 h 1131624"/>
                <a:gd name="connsiteX7" fmla="*/ 1957534 w 1963240"/>
                <a:gd name="connsiteY7" fmla="*/ 1106634 h 1131624"/>
                <a:gd name="connsiteX8" fmla="*/ 0 w 1963240"/>
                <a:gd name="connsiteY8" fmla="*/ 1091051 h 1131624"/>
                <a:gd name="connsiteX0" fmla="*/ 0 w 1963240"/>
                <a:gd name="connsiteY0" fmla="*/ 1091051 h 1131624"/>
                <a:gd name="connsiteX1" fmla="*/ 6110 w 1963240"/>
                <a:gd name="connsiteY1" fmla="*/ 916715 h 1131624"/>
                <a:gd name="connsiteX2" fmla="*/ 127794 w 1963240"/>
                <a:gd name="connsiteY2" fmla="*/ 440719 h 1131624"/>
                <a:gd name="connsiteX3" fmla="*/ 536063 w 1963240"/>
                <a:gd name="connsiteY3" fmla="*/ 8113 h 1131624"/>
                <a:gd name="connsiteX4" fmla="*/ 571647 w 1963240"/>
                <a:gd name="connsiteY4" fmla="*/ 0 h 1131624"/>
                <a:gd name="connsiteX5" fmla="*/ 1926511 w 1963240"/>
                <a:gd name="connsiteY5" fmla="*/ 610867 h 1131624"/>
                <a:gd name="connsiteX6" fmla="*/ 1944598 w 1963240"/>
                <a:gd name="connsiteY6" fmla="*/ 682033 h 1131624"/>
                <a:gd name="connsiteX7" fmla="*/ 1957534 w 1963240"/>
                <a:gd name="connsiteY7" fmla="*/ 1106634 h 1131624"/>
                <a:gd name="connsiteX8" fmla="*/ 0 w 1963240"/>
                <a:gd name="connsiteY8" fmla="*/ 1091051 h 1131624"/>
                <a:gd name="connsiteX0" fmla="*/ 0 w 1963240"/>
                <a:gd name="connsiteY0" fmla="*/ 1091051 h 1131624"/>
                <a:gd name="connsiteX1" fmla="*/ 127794 w 1963240"/>
                <a:gd name="connsiteY1" fmla="*/ 440719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27794 w 1963240"/>
                <a:gd name="connsiteY1" fmla="*/ 440719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02428 w 1963240"/>
                <a:gd name="connsiteY1" fmla="*/ 593241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02428 w 1963240"/>
                <a:gd name="connsiteY1" fmla="*/ 593241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02428 w 1963240"/>
                <a:gd name="connsiteY1" fmla="*/ 593241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02428 w 1963240"/>
                <a:gd name="connsiteY1" fmla="*/ 593241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02428 w 1963240"/>
                <a:gd name="connsiteY1" fmla="*/ 593241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66 h 1131639"/>
                <a:gd name="connsiteX1" fmla="*/ 102428 w 1963240"/>
                <a:gd name="connsiteY1" fmla="*/ 593256 h 1131639"/>
                <a:gd name="connsiteX2" fmla="*/ 571647 w 1963240"/>
                <a:gd name="connsiteY2" fmla="*/ 15 h 1131639"/>
                <a:gd name="connsiteX3" fmla="*/ 1926511 w 1963240"/>
                <a:gd name="connsiteY3" fmla="*/ 610882 h 1131639"/>
                <a:gd name="connsiteX4" fmla="*/ 1944598 w 1963240"/>
                <a:gd name="connsiteY4" fmla="*/ 682048 h 1131639"/>
                <a:gd name="connsiteX5" fmla="*/ 1957534 w 1963240"/>
                <a:gd name="connsiteY5" fmla="*/ 1106649 h 1131639"/>
                <a:gd name="connsiteX6" fmla="*/ 0 w 1963240"/>
                <a:gd name="connsiteY6" fmla="*/ 1091066 h 1131639"/>
                <a:gd name="connsiteX0" fmla="*/ 0 w 1963240"/>
                <a:gd name="connsiteY0" fmla="*/ 1091051 h 1131624"/>
                <a:gd name="connsiteX1" fmla="*/ 102428 w 1963240"/>
                <a:gd name="connsiteY1" fmla="*/ 593241 h 1131624"/>
                <a:gd name="connsiteX2" fmla="*/ 571647 w 1963240"/>
                <a:gd name="connsiteY2" fmla="*/ 0 h 1131624"/>
                <a:gd name="connsiteX3" fmla="*/ 1926511 w 1963240"/>
                <a:gd name="connsiteY3" fmla="*/ 610867 h 1131624"/>
                <a:gd name="connsiteX4" fmla="*/ 1944598 w 1963240"/>
                <a:gd name="connsiteY4" fmla="*/ 682033 h 1131624"/>
                <a:gd name="connsiteX5" fmla="*/ 1957534 w 1963240"/>
                <a:gd name="connsiteY5" fmla="*/ 1106634 h 1131624"/>
                <a:gd name="connsiteX6" fmla="*/ 0 w 1963240"/>
                <a:gd name="connsiteY6" fmla="*/ 1091051 h 1131624"/>
                <a:gd name="connsiteX0" fmla="*/ 0 w 1963240"/>
                <a:gd name="connsiteY0" fmla="*/ 1091051 h 1131624"/>
                <a:gd name="connsiteX1" fmla="*/ 102428 w 1963240"/>
                <a:gd name="connsiteY1" fmla="*/ 593241 h 1131624"/>
                <a:gd name="connsiteX2" fmla="*/ 571647 w 1963240"/>
                <a:gd name="connsiteY2" fmla="*/ 0 h 1131624"/>
                <a:gd name="connsiteX3" fmla="*/ 1926511 w 1963240"/>
                <a:gd name="connsiteY3" fmla="*/ 610867 h 1131624"/>
                <a:gd name="connsiteX4" fmla="*/ 1944598 w 1963240"/>
                <a:gd name="connsiteY4" fmla="*/ 682033 h 1131624"/>
                <a:gd name="connsiteX5" fmla="*/ 1957534 w 1963240"/>
                <a:gd name="connsiteY5" fmla="*/ 1106634 h 1131624"/>
                <a:gd name="connsiteX6" fmla="*/ 0 w 1963240"/>
                <a:gd name="connsiteY6" fmla="*/ 1091051 h 1131624"/>
                <a:gd name="connsiteX0" fmla="*/ 0 w 1963240"/>
                <a:gd name="connsiteY0" fmla="*/ 1051158 h 1091731"/>
                <a:gd name="connsiteX1" fmla="*/ 102428 w 1963240"/>
                <a:gd name="connsiteY1" fmla="*/ 553348 h 1091731"/>
                <a:gd name="connsiteX2" fmla="*/ 660128 w 1963240"/>
                <a:gd name="connsiteY2" fmla="*/ 0 h 1091731"/>
                <a:gd name="connsiteX3" fmla="*/ 1926511 w 1963240"/>
                <a:gd name="connsiteY3" fmla="*/ 570974 h 1091731"/>
                <a:gd name="connsiteX4" fmla="*/ 1944598 w 1963240"/>
                <a:gd name="connsiteY4" fmla="*/ 642140 h 1091731"/>
                <a:gd name="connsiteX5" fmla="*/ 1957534 w 1963240"/>
                <a:gd name="connsiteY5" fmla="*/ 1066741 h 1091731"/>
                <a:gd name="connsiteX6" fmla="*/ 0 w 1963240"/>
                <a:gd name="connsiteY6" fmla="*/ 1051158 h 1091731"/>
                <a:gd name="connsiteX0" fmla="*/ 0 w 1963240"/>
                <a:gd name="connsiteY0" fmla="*/ 1051158 h 1072645"/>
                <a:gd name="connsiteX1" fmla="*/ 102428 w 1963240"/>
                <a:gd name="connsiteY1" fmla="*/ 553348 h 1072645"/>
                <a:gd name="connsiteX2" fmla="*/ 660128 w 1963240"/>
                <a:gd name="connsiteY2" fmla="*/ 0 h 1072645"/>
                <a:gd name="connsiteX3" fmla="*/ 1926511 w 1963240"/>
                <a:gd name="connsiteY3" fmla="*/ 570974 h 1072645"/>
                <a:gd name="connsiteX4" fmla="*/ 1944598 w 1963240"/>
                <a:gd name="connsiteY4" fmla="*/ 642140 h 1072645"/>
                <a:gd name="connsiteX5" fmla="*/ 1957534 w 1963240"/>
                <a:gd name="connsiteY5" fmla="*/ 1066741 h 1072645"/>
                <a:gd name="connsiteX6" fmla="*/ 0 w 1963240"/>
                <a:gd name="connsiteY6" fmla="*/ 1051158 h 1072645"/>
                <a:gd name="connsiteX0" fmla="*/ 0 w 1963240"/>
                <a:gd name="connsiteY0" fmla="*/ 1051158 h 1066741"/>
                <a:gd name="connsiteX1" fmla="*/ 102428 w 1963240"/>
                <a:gd name="connsiteY1" fmla="*/ 553348 h 1066741"/>
                <a:gd name="connsiteX2" fmla="*/ 660128 w 1963240"/>
                <a:gd name="connsiteY2" fmla="*/ 0 h 1066741"/>
                <a:gd name="connsiteX3" fmla="*/ 1926511 w 1963240"/>
                <a:gd name="connsiteY3" fmla="*/ 570974 h 1066741"/>
                <a:gd name="connsiteX4" fmla="*/ 1944598 w 1963240"/>
                <a:gd name="connsiteY4" fmla="*/ 642140 h 1066741"/>
                <a:gd name="connsiteX5" fmla="*/ 1957534 w 1963240"/>
                <a:gd name="connsiteY5" fmla="*/ 1066741 h 1066741"/>
                <a:gd name="connsiteX6" fmla="*/ 0 w 1963240"/>
                <a:gd name="connsiteY6" fmla="*/ 1051158 h 1066741"/>
                <a:gd name="connsiteX0" fmla="*/ 3007 w 1966247"/>
                <a:gd name="connsiteY0" fmla="*/ 1051158 h 1066741"/>
                <a:gd name="connsiteX1" fmla="*/ 105435 w 1966247"/>
                <a:gd name="connsiteY1" fmla="*/ 553348 h 1066741"/>
                <a:gd name="connsiteX2" fmla="*/ 663135 w 1966247"/>
                <a:gd name="connsiteY2" fmla="*/ 0 h 1066741"/>
                <a:gd name="connsiteX3" fmla="*/ 1929518 w 1966247"/>
                <a:gd name="connsiteY3" fmla="*/ 570974 h 1066741"/>
                <a:gd name="connsiteX4" fmla="*/ 1947605 w 1966247"/>
                <a:gd name="connsiteY4" fmla="*/ 642140 h 1066741"/>
                <a:gd name="connsiteX5" fmla="*/ 1960541 w 1966247"/>
                <a:gd name="connsiteY5" fmla="*/ 1066741 h 1066741"/>
                <a:gd name="connsiteX6" fmla="*/ 3007 w 1966247"/>
                <a:gd name="connsiteY6" fmla="*/ 1051158 h 1066741"/>
                <a:gd name="connsiteX0" fmla="*/ 1041 w 2008850"/>
                <a:gd name="connsiteY0" fmla="*/ 947009 h 1066741"/>
                <a:gd name="connsiteX1" fmla="*/ 148038 w 2008850"/>
                <a:gd name="connsiteY1" fmla="*/ 553348 h 1066741"/>
                <a:gd name="connsiteX2" fmla="*/ 705738 w 2008850"/>
                <a:gd name="connsiteY2" fmla="*/ 0 h 1066741"/>
                <a:gd name="connsiteX3" fmla="*/ 1972121 w 2008850"/>
                <a:gd name="connsiteY3" fmla="*/ 570974 h 1066741"/>
                <a:gd name="connsiteX4" fmla="*/ 1990208 w 2008850"/>
                <a:gd name="connsiteY4" fmla="*/ 642140 h 1066741"/>
                <a:gd name="connsiteX5" fmla="*/ 2003144 w 2008850"/>
                <a:gd name="connsiteY5" fmla="*/ 1066741 h 1066741"/>
                <a:gd name="connsiteX6" fmla="*/ 1041 w 2008850"/>
                <a:gd name="connsiteY6" fmla="*/ 947009 h 1066741"/>
                <a:gd name="connsiteX0" fmla="*/ 947 w 2008756"/>
                <a:gd name="connsiteY0" fmla="*/ 947009 h 1066741"/>
                <a:gd name="connsiteX1" fmla="*/ 152961 w 2008756"/>
                <a:gd name="connsiteY1" fmla="*/ 488366 h 1066741"/>
                <a:gd name="connsiteX2" fmla="*/ 705644 w 2008756"/>
                <a:gd name="connsiteY2" fmla="*/ 0 h 1066741"/>
                <a:gd name="connsiteX3" fmla="*/ 1972027 w 2008756"/>
                <a:gd name="connsiteY3" fmla="*/ 570974 h 1066741"/>
                <a:gd name="connsiteX4" fmla="*/ 1990114 w 2008756"/>
                <a:gd name="connsiteY4" fmla="*/ 642140 h 1066741"/>
                <a:gd name="connsiteX5" fmla="*/ 2003050 w 2008756"/>
                <a:gd name="connsiteY5" fmla="*/ 1066741 h 1066741"/>
                <a:gd name="connsiteX6" fmla="*/ 947 w 2008756"/>
                <a:gd name="connsiteY6" fmla="*/ 947009 h 1066741"/>
                <a:gd name="connsiteX0" fmla="*/ 1237 w 2009046"/>
                <a:gd name="connsiteY0" fmla="*/ 912271 h 1032003"/>
                <a:gd name="connsiteX1" fmla="*/ 153251 w 2009046"/>
                <a:gd name="connsiteY1" fmla="*/ 453628 h 1032003"/>
                <a:gd name="connsiteX2" fmla="*/ 787677 w 2009046"/>
                <a:gd name="connsiteY2" fmla="*/ 0 h 1032003"/>
                <a:gd name="connsiteX3" fmla="*/ 1972317 w 2009046"/>
                <a:gd name="connsiteY3" fmla="*/ 536236 h 1032003"/>
                <a:gd name="connsiteX4" fmla="*/ 1990404 w 2009046"/>
                <a:gd name="connsiteY4" fmla="*/ 607402 h 1032003"/>
                <a:gd name="connsiteX5" fmla="*/ 2003340 w 2009046"/>
                <a:gd name="connsiteY5" fmla="*/ 1032003 h 1032003"/>
                <a:gd name="connsiteX6" fmla="*/ 1237 w 2009046"/>
                <a:gd name="connsiteY6" fmla="*/ 912271 h 1032003"/>
                <a:gd name="connsiteX0" fmla="*/ 1237 w 2009046"/>
                <a:gd name="connsiteY0" fmla="*/ 912271 h 1032003"/>
                <a:gd name="connsiteX1" fmla="*/ 153251 w 2009046"/>
                <a:gd name="connsiteY1" fmla="*/ 453628 h 1032003"/>
                <a:gd name="connsiteX2" fmla="*/ 787677 w 2009046"/>
                <a:gd name="connsiteY2" fmla="*/ 0 h 1032003"/>
                <a:gd name="connsiteX3" fmla="*/ 1847374 w 2009046"/>
                <a:gd name="connsiteY3" fmla="*/ 479903 h 1032003"/>
                <a:gd name="connsiteX4" fmla="*/ 1990404 w 2009046"/>
                <a:gd name="connsiteY4" fmla="*/ 607402 h 1032003"/>
                <a:gd name="connsiteX5" fmla="*/ 2003340 w 2009046"/>
                <a:gd name="connsiteY5" fmla="*/ 1032003 h 1032003"/>
                <a:gd name="connsiteX6" fmla="*/ 1237 w 2009046"/>
                <a:gd name="connsiteY6" fmla="*/ 912271 h 1032003"/>
                <a:gd name="connsiteX0" fmla="*/ 1237 w 2009046"/>
                <a:gd name="connsiteY0" fmla="*/ 912271 h 1032003"/>
                <a:gd name="connsiteX1" fmla="*/ 153251 w 2009046"/>
                <a:gd name="connsiteY1" fmla="*/ 453628 h 1032003"/>
                <a:gd name="connsiteX2" fmla="*/ 787677 w 2009046"/>
                <a:gd name="connsiteY2" fmla="*/ 0 h 1032003"/>
                <a:gd name="connsiteX3" fmla="*/ 1847374 w 2009046"/>
                <a:gd name="connsiteY3" fmla="*/ 479903 h 1032003"/>
                <a:gd name="connsiteX4" fmla="*/ 1990404 w 2009046"/>
                <a:gd name="connsiteY4" fmla="*/ 607402 h 1032003"/>
                <a:gd name="connsiteX5" fmla="*/ 2003340 w 2009046"/>
                <a:gd name="connsiteY5" fmla="*/ 1032003 h 1032003"/>
                <a:gd name="connsiteX6" fmla="*/ 1237 w 2009046"/>
                <a:gd name="connsiteY6" fmla="*/ 912271 h 1032003"/>
                <a:gd name="connsiteX0" fmla="*/ 1237 w 2005990"/>
                <a:gd name="connsiteY0" fmla="*/ 912271 h 1032003"/>
                <a:gd name="connsiteX1" fmla="*/ 153251 w 2005990"/>
                <a:gd name="connsiteY1" fmla="*/ 453628 h 1032003"/>
                <a:gd name="connsiteX2" fmla="*/ 787677 w 2005990"/>
                <a:gd name="connsiteY2" fmla="*/ 0 h 1032003"/>
                <a:gd name="connsiteX3" fmla="*/ 1847374 w 2005990"/>
                <a:gd name="connsiteY3" fmla="*/ 479903 h 1032003"/>
                <a:gd name="connsiteX4" fmla="*/ 1965014 w 2005990"/>
                <a:gd name="connsiteY4" fmla="*/ 663714 h 1032003"/>
                <a:gd name="connsiteX5" fmla="*/ 2003340 w 2005990"/>
                <a:gd name="connsiteY5" fmla="*/ 1032003 h 1032003"/>
                <a:gd name="connsiteX6" fmla="*/ 1237 w 2005990"/>
                <a:gd name="connsiteY6" fmla="*/ 912271 h 1032003"/>
                <a:gd name="connsiteX0" fmla="*/ 1237 w 2008978"/>
                <a:gd name="connsiteY0" fmla="*/ 912271 h 1032003"/>
                <a:gd name="connsiteX1" fmla="*/ 153251 w 2008978"/>
                <a:gd name="connsiteY1" fmla="*/ 453628 h 1032003"/>
                <a:gd name="connsiteX2" fmla="*/ 787677 w 2008978"/>
                <a:gd name="connsiteY2" fmla="*/ 0 h 1032003"/>
                <a:gd name="connsiteX3" fmla="*/ 1847374 w 2008978"/>
                <a:gd name="connsiteY3" fmla="*/ 479903 h 1032003"/>
                <a:gd name="connsiteX4" fmla="*/ 1965014 w 2008978"/>
                <a:gd name="connsiteY4" fmla="*/ 663714 h 1032003"/>
                <a:gd name="connsiteX5" fmla="*/ 2003340 w 2008978"/>
                <a:gd name="connsiteY5" fmla="*/ 1032003 h 1032003"/>
                <a:gd name="connsiteX6" fmla="*/ 1237 w 2008978"/>
                <a:gd name="connsiteY6" fmla="*/ 912271 h 1032003"/>
                <a:gd name="connsiteX0" fmla="*/ 1237 w 2008978"/>
                <a:gd name="connsiteY0" fmla="*/ 912271 h 1032003"/>
                <a:gd name="connsiteX1" fmla="*/ 153251 w 2008978"/>
                <a:gd name="connsiteY1" fmla="*/ 453628 h 1032003"/>
                <a:gd name="connsiteX2" fmla="*/ 787677 w 2008978"/>
                <a:gd name="connsiteY2" fmla="*/ 0 h 1032003"/>
                <a:gd name="connsiteX3" fmla="*/ 1769944 w 2008978"/>
                <a:gd name="connsiteY3" fmla="*/ 444992 h 1032003"/>
                <a:gd name="connsiteX4" fmla="*/ 1965014 w 2008978"/>
                <a:gd name="connsiteY4" fmla="*/ 663714 h 1032003"/>
                <a:gd name="connsiteX5" fmla="*/ 2003340 w 2008978"/>
                <a:gd name="connsiteY5" fmla="*/ 1032003 h 1032003"/>
                <a:gd name="connsiteX6" fmla="*/ 1237 w 2008978"/>
                <a:gd name="connsiteY6" fmla="*/ 912271 h 1032003"/>
                <a:gd name="connsiteX0" fmla="*/ 1237 w 2008978"/>
                <a:gd name="connsiteY0" fmla="*/ 912271 h 1032003"/>
                <a:gd name="connsiteX1" fmla="*/ 153251 w 2008978"/>
                <a:gd name="connsiteY1" fmla="*/ 453628 h 1032003"/>
                <a:gd name="connsiteX2" fmla="*/ 787677 w 2008978"/>
                <a:gd name="connsiteY2" fmla="*/ 0 h 1032003"/>
                <a:gd name="connsiteX3" fmla="*/ 1769944 w 2008978"/>
                <a:gd name="connsiteY3" fmla="*/ 444992 h 1032003"/>
                <a:gd name="connsiteX4" fmla="*/ 1965014 w 2008978"/>
                <a:gd name="connsiteY4" fmla="*/ 663714 h 1032003"/>
                <a:gd name="connsiteX5" fmla="*/ 2003340 w 2008978"/>
                <a:gd name="connsiteY5" fmla="*/ 1032003 h 1032003"/>
                <a:gd name="connsiteX6" fmla="*/ 1237 w 2008978"/>
                <a:gd name="connsiteY6" fmla="*/ 912271 h 1032003"/>
                <a:gd name="connsiteX0" fmla="*/ 1237 w 2005934"/>
                <a:gd name="connsiteY0" fmla="*/ 912271 h 1032003"/>
                <a:gd name="connsiteX1" fmla="*/ 153251 w 2005934"/>
                <a:gd name="connsiteY1" fmla="*/ 453628 h 1032003"/>
                <a:gd name="connsiteX2" fmla="*/ 787677 w 2005934"/>
                <a:gd name="connsiteY2" fmla="*/ 0 h 1032003"/>
                <a:gd name="connsiteX3" fmla="*/ 1769944 w 2005934"/>
                <a:gd name="connsiteY3" fmla="*/ 444992 h 1032003"/>
                <a:gd name="connsiteX4" fmla="*/ 1936857 w 2005934"/>
                <a:gd name="connsiteY4" fmla="*/ 651020 h 1032003"/>
                <a:gd name="connsiteX5" fmla="*/ 2003340 w 2005934"/>
                <a:gd name="connsiteY5" fmla="*/ 1032003 h 1032003"/>
                <a:gd name="connsiteX6" fmla="*/ 1237 w 2005934"/>
                <a:gd name="connsiteY6" fmla="*/ 912271 h 1032003"/>
                <a:gd name="connsiteX0" fmla="*/ 1237 w 2005590"/>
                <a:gd name="connsiteY0" fmla="*/ 912271 h 1032003"/>
                <a:gd name="connsiteX1" fmla="*/ 153251 w 2005590"/>
                <a:gd name="connsiteY1" fmla="*/ 453628 h 1032003"/>
                <a:gd name="connsiteX2" fmla="*/ 787677 w 2005590"/>
                <a:gd name="connsiteY2" fmla="*/ 0 h 1032003"/>
                <a:gd name="connsiteX3" fmla="*/ 1769944 w 2005590"/>
                <a:gd name="connsiteY3" fmla="*/ 444992 h 1032003"/>
                <a:gd name="connsiteX4" fmla="*/ 1936857 w 2005590"/>
                <a:gd name="connsiteY4" fmla="*/ 651020 h 1032003"/>
                <a:gd name="connsiteX5" fmla="*/ 2003340 w 2005590"/>
                <a:gd name="connsiteY5" fmla="*/ 1032003 h 1032003"/>
                <a:gd name="connsiteX6" fmla="*/ 1237 w 2005590"/>
                <a:gd name="connsiteY6" fmla="*/ 912271 h 1032003"/>
                <a:gd name="connsiteX0" fmla="*/ 1237 w 2003340"/>
                <a:gd name="connsiteY0" fmla="*/ 912271 h 1032003"/>
                <a:gd name="connsiteX1" fmla="*/ 153251 w 2003340"/>
                <a:gd name="connsiteY1" fmla="*/ 453628 h 1032003"/>
                <a:gd name="connsiteX2" fmla="*/ 787677 w 2003340"/>
                <a:gd name="connsiteY2" fmla="*/ 0 h 1032003"/>
                <a:gd name="connsiteX3" fmla="*/ 1769944 w 2003340"/>
                <a:gd name="connsiteY3" fmla="*/ 444992 h 1032003"/>
                <a:gd name="connsiteX4" fmla="*/ 1936857 w 2003340"/>
                <a:gd name="connsiteY4" fmla="*/ 651020 h 1032003"/>
                <a:gd name="connsiteX5" fmla="*/ 2003340 w 2003340"/>
                <a:gd name="connsiteY5" fmla="*/ 1032003 h 1032003"/>
                <a:gd name="connsiteX6" fmla="*/ 1237 w 2003340"/>
                <a:gd name="connsiteY6" fmla="*/ 912271 h 103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3340" h="1032003">
                  <a:moveTo>
                    <a:pt x="1237" y="912271"/>
                  </a:moveTo>
                  <a:cubicBezTo>
                    <a:pt x="-6807" y="852179"/>
                    <a:pt x="22178" y="605673"/>
                    <a:pt x="153251" y="453628"/>
                  </a:cubicBezTo>
                  <a:cubicBezTo>
                    <a:pt x="284324" y="301583"/>
                    <a:pt x="505833" y="108327"/>
                    <a:pt x="787677" y="0"/>
                  </a:cubicBezTo>
                  <a:lnTo>
                    <a:pt x="1769944" y="444992"/>
                  </a:lnTo>
                  <a:cubicBezTo>
                    <a:pt x="1817621" y="487492"/>
                    <a:pt x="1895732" y="556418"/>
                    <a:pt x="1936857" y="651020"/>
                  </a:cubicBezTo>
                  <a:cubicBezTo>
                    <a:pt x="1973464" y="782522"/>
                    <a:pt x="1989499" y="870504"/>
                    <a:pt x="2003340" y="1032003"/>
                  </a:cubicBezTo>
                  <a:cubicBezTo>
                    <a:pt x="1415477" y="944849"/>
                    <a:pt x="601697" y="968742"/>
                    <a:pt x="1237" y="912271"/>
                  </a:cubicBezTo>
                  <a:close/>
                </a:path>
              </a:pathLst>
            </a:custGeom>
            <a:solidFill>
              <a:schemeClr val="accent1">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Rectangle 4">
            <a:extLst>
              <a:ext uri="{FF2B5EF4-FFF2-40B4-BE49-F238E27FC236}">
                <a16:creationId xmlns:a16="http://schemas.microsoft.com/office/drawing/2014/main" id="{138A04F9-B068-797F-4ADE-EE35BA6B9615}"/>
              </a:ext>
            </a:extLst>
          </p:cNvPr>
          <p:cNvSpPr/>
          <p:nvPr/>
        </p:nvSpPr>
        <p:spPr>
          <a:xfrm>
            <a:off x="5589874" y="897993"/>
            <a:ext cx="6452498" cy="5767983"/>
          </a:xfrm>
          <a:prstGeom prst="rect">
            <a:avLst/>
          </a:prstGeom>
        </p:spPr>
        <p:txBody>
          <a:bodyPr vert="horz" lIns="91440" tIns="45720" rIns="91440" bIns="45720" rtlCol="0">
            <a:normAutofit fontScale="7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28600">
              <a:lnSpc>
                <a:spcPct val="170000"/>
              </a:lnSpc>
              <a:buClr>
                <a:schemeClr val="accent1"/>
              </a:buClr>
              <a:buFont typeface="Arial" panose="020B0604020202020204" pitchFamily="34" charset="0"/>
              <a:buChar char="•"/>
            </a:pPr>
            <a:r>
              <a:rPr lang="en-GB" sz="1500" dirty="0">
                <a:solidFill>
                  <a:schemeClr val="tx2"/>
                </a:solidFill>
              </a:rPr>
              <a:t>Smoking tobacco continues to be one of England's biggest causes of health, social and economic inequalities, affecting smokers and those around them</a:t>
            </a:r>
          </a:p>
          <a:p>
            <a:pPr marL="285750" indent="-228600">
              <a:lnSpc>
                <a:spcPct val="170000"/>
              </a:lnSpc>
              <a:buClr>
                <a:schemeClr val="accent1"/>
              </a:buClr>
              <a:buFont typeface="Arial" panose="020B0604020202020204" pitchFamily="34" charset="0"/>
              <a:buChar char="•"/>
            </a:pPr>
            <a:r>
              <a:rPr lang="en-GB" sz="1500" dirty="0">
                <a:solidFill>
                  <a:schemeClr val="tx2"/>
                </a:solidFill>
              </a:rPr>
              <a:t>Smoking reduces expected lifespan and is the main causative factor of premature death by numerous cancers and other life-limiting diseases</a:t>
            </a:r>
          </a:p>
          <a:p>
            <a:pPr marL="285750" indent="-228600">
              <a:lnSpc>
                <a:spcPct val="170000"/>
              </a:lnSpc>
              <a:buClr>
                <a:schemeClr val="accent1"/>
              </a:buClr>
              <a:buFont typeface="Arial" panose="020B0604020202020204" pitchFamily="34" charset="0"/>
              <a:buChar char="•"/>
            </a:pPr>
            <a:r>
              <a:rPr lang="en-GB" sz="1500" dirty="0">
                <a:solidFill>
                  <a:schemeClr val="tx2"/>
                </a:solidFill>
              </a:rPr>
              <a:t>Two out of three smokers will die due to a smoking-related illness or live with a serious disease contributing to increased healthcare and reduced economic activity</a:t>
            </a:r>
          </a:p>
          <a:p>
            <a:pPr marL="285750" indent="-228600">
              <a:lnSpc>
                <a:spcPct val="170000"/>
              </a:lnSpc>
              <a:buClr>
                <a:schemeClr val="accent1"/>
              </a:buClr>
              <a:buFont typeface="Arial" panose="020B0604020202020204" pitchFamily="34" charset="0"/>
              <a:buChar char="•"/>
            </a:pPr>
            <a:r>
              <a:rPr lang="en-GB" sz="1500" dirty="0">
                <a:solidFill>
                  <a:schemeClr val="tx2"/>
                </a:solidFill>
              </a:rPr>
              <a:t>Smoking is the leading modifiable risk factor for poor pregnancy outcomes, including miscarriage, stillbirth, and preterm birth, a leading cause of death, disability and disease among new-borns, and low birth weight</a:t>
            </a:r>
          </a:p>
          <a:p>
            <a:pPr marL="285750" indent="-228600">
              <a:lnSpc>
                <a:spcPct val="170000"/>
              </a:lnSpc>
              <a:buClr>
                <a:schemeClr val="accent1"/>
              </a:buClr>
              <a:buFont typeface="Arial" panose="020B0604020202020204" pitchFamily="34" charset="0"/>
              <a:buChar char="•"/>
            </a:pPr>
            <a:r>
              <a:rPr lang="en-GB" sz="1500" dirty="0">
                <a:solidFill>
                  <a:schemeClr val="tx2"/>
                </a:solidFill>
              </a:rPr>
              <a:t>Smoking triples the risk of sudden infant death and may result in life-long risk factors for children born to people who smoke during pregnancy and is a cause of child morbidity </a:t>
            </a:r>
          </a:p>
          <a:p>
            <a:pPr marL="285750" indent="-228600">
              <a:lnSpc>
                <a:spcPct val="170000"/>
              </a:lnSpc>
              <a:buClr>
                <a:schemeClr val="accent1"/>
              </a:buClr>
              <a:buFont typeface="Arial" panose="020B0604020202020204" pitchFamily="34" charset="0"/>
              <a:buChar char="•"/>
            </a:pPr>
            <a:r>
              <a:rPr lang="en-GB" sz="1500" dirty="0">
                <a:solidFill>
                  <a:schemeClr val="tx2"/>
                </a:solidFill>
              </a:rPr>
              <a:t>The adverse impact of smoking during pregnancy continues throughout the life of the person born to a smoking mother including resulting in lower educational attainment</a:t>
            </a:r>
          </a:p>
          <a:p>
            <a:pPr marL="285750" indent="-228600">
              <a:lnSpc>
                <a:spcPct val="170000"/>
              </a:lnSpc>
              <a:buClr>
                <a:schemeClr val="accent1"/>
              </a:buClr>
              <a:buFont typeface="Arial" panose="020B0604020202020204" pitchFamily="34" charset="0"/>
              <a:buChar char="•"/>
            </a:pPr>
            <a:r>
              <a:rPr lang="en-GB" sz="1500" dirty="0">
                <a:solidFill>
                  <a:schemeClr val="tx2"/>
                </a:solidFill>
              </a:rPr>
              <a:t>Smoking disproportionately affects those who are more socio-economically deprived (a typical smoker spends £175,000 on smoking across their lifespan)</a:t>
            </a:r>
          </a:p>
          <a:p>
            <a:pPr marL="285750" indent="-228600">
              <a:lnSpc>
                <a:spcPct val="170000"/>
              </a:lnSpc>
              <a:buClr>
                <a:schemeClr val="accent1"/>
              </a:buClr>
              <a:buFont typeface="Arial" panose="020B0604020202020204" pitchFamily="34" charset="0"/>
              <a:buChar char="•"/>
            </a:pPr>
            <a:r>
              <a:rPr lang="en-GB" sz="1500" dirty="0">
                <a:solidFill>
                  <a:schemeClr val="tx2"/>
                </a:solidFill>
              </a:rPr>
              <a:t>Supporting those who smoke during pregnancy to quit can break the generational cycle of poor health, deprivation, poor educational outcomes, and mental health concerns</a:t>
            </a:r>
          </a:p>
          <a:p>
            <a:pPr marL="285750" indent="-228600">
              <a:lnSpc>
                <a:spcPct val="170000"/>
              </a:lnSpc>
              <a:buClr>
                <a:schemeClr val="accent1"/>
              </a:buClr>
              <a:buFont typeface="Arial" panose="020B0604020202020204" pitchFamily="34" charset="0"/>
              <a:buChar char="•"/>
            </a:pPr>
            <a:r>
              <a:rPr lang="en-GB" sz="1500" dirty="0">
                <a:solidFill>
                  <a:schemeClr val="tx2"/>
                </a:solidFill>
              </a:rPr>
              <a:t>Pregnancy is recognised as a time associated with motivation for behaviour change</a:t>
            </a:r>
          </a:p>
          <a:p>
            <a:pPr marL="285750" indent="-228600">
              <a:lnSpc>
                <a:spcPct val="170000"/>
              </a:lnSpc>
              <a:buClr>
                <a:schemeClr val="accent1"/>
              </a:buClr>
              <a:buFont typeface="Arial" panose="020B0604020202020204" pitchFamily="34" charset="0"/>
              <a:buChar char="•"/>
            </a:pPr>
            <a:r>
              <a:rPr lang="en-GB" sz="1500" dirty="0">
                <a:solidFill>
                  <a:schemeClr val="tx2"/>
                </a:solidFill>
              </a:rPr>
              <a:t>Therefore, because of all the above, smoking during pregnancy is a key target for the NHS.</a:t>
            </a:r>
          </a:p>
          <a:p>
            <a:pPr marL="285750" indent="-228600">
              <a:lnSpc>
                <a:spcPct val="150000"/>
              </a:lnSpc>
              <a:buClr>
                <a:schemeClr val="accent1"/>
              </a:buClr>
              <a:buFont typeface="Arial" panose="020B0604020202020204" pitchFamily="34" charset="0"/>
              <a:buChar char="•"/>
            </a:pPr>
            <a:endParaRPr lang="en-GB" sz="1500" dirty="0">
              <a:solidFill>
                <a:schemeClr val="tx2"/>
              </a:solidFill>
            </a:endParaRPr>
          </a:p>
          <a:p>
            <a:pPr marL="285750" indent="-228600">
              <a:lnSpc>
                <a:spcPct val="90000"/>
              </a:lnSpc>
              <a:spcAft>
                <a:spcPts val="600"/>
              </a:spcAft>
              <a:buClr>
                <a:schemeClr val="accent1"/>
              </a:buClr>
              <a:buFont typeface="Arial" panose="020B0604020202020204" pitchFamily="34" charset="0"/>
              <a:buChar char="•"/>
            </a:pPr>
            <a:endParaRPr lang="en-US" sz="1200" dirty="0">
              <a:solidFill>
                <a:schemeClr val="tx2"/>
              </a:solidFill>
            </a:endParaRPr>
          </a:p>
        </p:txBody>
      </p:sp>
      <p:pic>
        <p:nvPicPr>
          <p:cNvPr id="3" name="Picture 2">
            <a:extLst>
              <a:ext uri="{FF2B5EF4-FFF2-40B4-BE49-F238E27FC236}">
                <a16:creationId xmlns:a16="http://schemas.microsoft.com/office/drawing/2014/main" id="{B264DB0A-BF5F-4447-A064-E677A0FFA0E0}"/>
              </a:ext>
            </a:extLst>
          </p:cNvPr>
          <p:cNvPicPr>
            <a:picLocks noChangeAspect="1"/>
          </p:cNvPicPr>
          <p:nvPr/>
        </p:nvPicPr>
        <p:blipFill>
          <a:blip r:embed="rId2"/>
          <a:stretch>
            <a:fillRect/>
          </a:stretch>
        </p:blipFill>
        <p:spPr>
          <a:xfrm>
            <a:off x="218315" y="1652835"/>
            <a:ext cx="5255917" cy="2554803"/>
          </a:xfrm>
          <a:prstGeom prst="rect">
            <a:avLst/>
          </a:prstGeom>
        </p:spPr>
      </p:pic>
      <p:sp>
        <p:nvSpPr>
          <p:cNvPr id="6" name="TextBox 5">
            <a:extLst>
              <a:ext uri="{FF2B5EF4-FFF2-40B4-BE49-F238E27FC236}">
                <a16:creationId xmlns:a16="http://schemas.microsoft.com/office/drawing/2014/main" id="{44760EB1-ACD6-49A1-9825-DA4B6BC2975B}"/>
              </a:ext>
            </a:extLst>
          </p:cNvPr>
          <p:cNvSpPr txBox="1"/>
          <p:nvPr/>
        </p:nvSpPr>
        <p:spPr>
          <a:xfrm>
            <a:off x="501640" y="4446729"/>
            <a:ext cx="4522125" cy="1152882"/>
          </a:xfrm>
          <a:prstGeom prst="rect">
            <a:avLst/>
          </a:prstGeom>
          <a:noFill/>
        </p:spPr>
        <p:txBody>
          <a:bodyPr wrap="square" lIns="0" tIns="0" rIns="0" bIns="0" rtlCol="0" anchor="b" anchorCtr="0">
            <a:normAutofit fontScale="70000" lnSpcReduction="20000"/>
          </a:bodyPr>
          <a:lstStyle/>
          <a:p>
            <a:pPr algn="just">
              <a:lnSpc>
                <a:spcPct val="120000"/>
              </a:lnSpc>
            </a:pPr>
            <a:r>
              <a:rPr lang="en-GB" dirty="0">
                <a:solidFill>
                  <a:srgbClr val="0070C0"/>
                </a:solidFill>
                <a:cs typeface="Arial" panose="020B0604020202020204" pitchFamily="34" charset="0"/>
              </a:rPr>
              <a:t>“The specialist Phoenix Team recognises that smoking in pregnancy is the result of addiction to nicotine, which requires treatment, so they provide free, friendly support that is tailored to each individual - without judgement or pressure”</a:t>
            </a:r>
            <a:r>
              <a:rPr lang="en-GB" dirty="0">
                <a:solidFill>
                  <a:srgbClr val="0070C0"/>
                </a:solidFill>
              </a:rPr>
              <a:t>. (The Trust’s Tobacco Dependence Maternity Lead)</a:t>
            </a:r>
          </a:p>
        </p:txBody>
      </p:sp>
    </p:spTree>
    <p:extLst>
      <p:ext uri="{BB962C8B-B14F-4D97-AF65-F5344CB8AC3E}">
        <p14:creationId xmlns:p14="http://schemas.microsoft.com/office/powerpoint/2010/main" val="4079750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2A1A0B-4A42-EEC2-730A-86FB450F9681}"/>
              </a:ext>
            </a:extLst>
          </p:cNvPr>
          <p:cNvSpPr>
            <a:spLocks noGrp="1"/>
          </p:cNvSpPr>
          <p:nvPr/>
        </p:nvSpPr>
        <p:spPr>
          <a:xfrm>
            <a:off x="272623" y="-65898"/>
            <a:ext cx="5476875" cy="865639"/>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4400" b="1" kern="1200">
                <a:solidFill>
                  <a:srgbClr val="E6005B"/>
                </a:solidFill>
                <a:latin typeface="Calibri" panose="020F0502020204030204" pitchFamily="34" charset="0"/>
                <a:ea typeface="+mj-ea"/>
                <a:cs typeface="Calibri" panose="020F0502020204030204" pitchFamily="34" charset="0"/>
              </a:defRPr>
            </a:lvl1pPr>
          </a:lstStyle>
          <a:p>
            <a:pPr>
              <a:lnSpc>
                <a:spcPct val="90000"/>
              </a:lnSpc>
              <a:spcAft>
                <a:spcPts val="600"/>
              </a:spcAft>
            </a:pPr>
            <a:r>
              <a:rPr lang="en-US" sz="3200" dirty="0">
                <a:solidFill>
                  <a:srgbClr val="821E69"/>
                </a:solidFill>
                <a:latin typeface="Arial" panose="020B0604020202020204" pitchFamily="34" charset="0"/>
                <a:cs typeface="Arial" panose="020B0604020202020204" pitchFamily="34" charset="0"/>
              </a:rPr>
              <a:t>The clinical team activities</a:t>
            </a:r>
          </a:p>
        </p:txBody>
      </p:sp>
      <p:sp>
        <p:nvSpPr>
          <p:cNvPr id="5" name="Rectangle 4">
            <a:extLst>
              <a:ext uri="{FF2B5EF4-FFF2-40B4-BE49-F238E27FC236}">
                <a16:creationId xmlns:a16="http://schemas.microsoft.com/office/drawing/2014/main" id="{138A04F9-B068-797F-4ADE-EE35BA6B9615}"/>
              </a:ext>
            </a:extLst>
          </p:cNvPr>
          <p:cNvSpPr/>
          <p:nvPr/>
        </p:nvSpPr>
        <p:spPr>
          <a:xfrm>
            <a:off x="272623" y="984069"/>
            <a:ext cx="6075926" cy="5672185"/>
          </a:xfrm>
          <a:prstGeom prst="rect">
            <a:avLst/>
          </a:prstGeom>
          <a:ln w="12700">
            <a:solidFill>
              <a:schemeClr val="accent1"/>
            </a:solidFill>
          </a:ln>
        </p:spPr>
        <p:txBody>
          <a:bodyPr vert="horz" lIns="91440" tIns="45720" rIns="91440" bIns="45720" rtlCol="0">
            <a:normAutofit fontScale="925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28600">
              <a:lnSpc>
                <a:spcPct val="150000"/>
              </a:lnSpc>
              <a:buClr>
                <a:schemeClr val="accent1"/>
              </a:buClr>
              <a:buFont typeface="Arial" panose="020B0604020202020204" pitchFamily="34" charset="0"/>
              <a:buChar char="•"/>
            </a:pPr>
            <a:r>
              <a:rPr lang="en-US" sz="1600" dirty="0"/>
              <a:t>Sherwood Forest Hospitals NHS Foundation Trust was running a </a:t>
            </a:r>
            <a:r>
              <a:rPr lang="en-US" sz="1600" dirty="0" err="1"/>
              <a:t>programme</a:t>
            </a:r>
            <a:r>
              <a:rPr lang="en-US" sz="1600" dirty="0"/>
              <a:t> to support pregnant people set a smoking quit date</a:t>
            </a:r>
          </a:p>
          <a:p>
            <a:pPr marL="285750" indent="-228600">
              <a:lnSpc>
                <a:spcPct val="150000"/>
              </a:lnSpc>
              <a:buClr>
                <a:schemeClr val="accent1"/>
              </a:buClr>
              <a:buFont typeface="Arial" panose="020B0604020202020204" pitchFamily="34" charset="0"/>
              <a:buChar char="•"/>
            </a:pPr>
            <a:r>
              <a:rPr lang="en-US" sz="1600" dirty="0"/>
              <a:t>A lead clinician and two Smoking Dependence Advisors were employed</a:t>
            </a:r>
          </a:p>
          <a:p>
            <a:pPr marL="285750" indent="-228600">
              <a:lnSpc>
                <a:spcPct val="150000"/>
              </a:lnSpc>
              <a:buClr>
                <a:schemeClr val="accent1"/>
              </a:buClr>
              <a:buFont typeface="Arial" panose="020B0604020202020204" pitchFamily="34" charset="0"/>
              <a:buChar char="•"/>
            </a:pPr>
            <a:r>
              <a:rPr lang="en-US" sz="1600" dirty="0"/>
              <a:t>Funding was provided by the East Midland’s Local Maternity and Neonatal System (LMNS)</a:t>
            </a:r>
          </a:p>
          <a:p>
            <a:pPr marL="285750" indent="-228600">
              <a:lnSpc>
                <a:spcPct val="150000"/>
              </a:lnSpc>
              <a:buClr>
                <a:schemeClr val="accent1"/>
              </a:buClr>
              <a:buFont typeface="Arial" panose="020B0604020202020204" pitchFamily="34" charset="0"/>
              <a:buChar char="•"/>
            </a:pPr>
            <a:r>
              <a:rPr lang="en-US" sz="1600" dirty="0"/>
              <a:t>This included funding for an incentive scheme offering Love2Shop vouchers worth £400 paid in increasing increments as smoke-free </a:t>
            </a:r>
            <a:r>
              <a:rPr lang="en-US" sz="1600" dirty="0" err="1"/>
              <a:t>behaviour</a:t>
            </a:r>
            <a:r>
              <a:rPr lang="en-US" sz="1600" dirty="0"/>
              <a:t> was maintained</a:t>
            </a:r>
          </a:p>
          <a:p>
            <a:pPr marL="285750" indent="-228600">
              <a:lnSpc>
                <a:spcPct val="150000"/>
              </a:lnSpc>
              <a:buClr>
                <a:schemeClr val="accent1"/>
              </a:buClr>
              <a:buFont typeface="Arial" panose="020B0604020202020204" pitchFamily="34" charset="0"/>
              <a:buChar char="•"/>
            </a:pPr>
            <a:r>
              <a:rPr lang="en-US" sz="1600" dirty="0"/>
              <a:t>The clinical team created a “brand” presence, the Phoenix Team, with promotional materials and staff badges</a:t>
            </a:r>
          </a:p>
          <a:p>
            <a:pPr marL="285750" indent="-228600">
              <a:lnSpc>
                <a:spcPct val="150000"/>
              </a:lnSpc>
              <a:buClr>
                <a:schemeClr val="accent1"/>
              </a:buClr>
              <a:buFont typeface="Arial" panose="020B0604020202020204" pitchFamily="34" charset="0"/>
              <a:buChar char="•"/>
            </a:pPr>
            <a:r>
              <a:rPr lang="en-US" sz="1600" dirty="0"/>
              <a:t>The Phoenix Team provided support and encouragement using the Motivational Interviewing technique to help women set their own pace/objectives</a:t>
            </a:r>
          </a:p>
          <a:p>
            <a:pPr marL="285750" indent="-228600">
              <a:lnSpc>
                <a:spcPct val="150000"/>
              </a:lnSpc>
              <a:buClr>
                <a:schemeClr val="accent1"/>
              </a:buClr>
              <a:buFont typeface="Arial" panose="020B0604020202020204" pitchFamily="34" charset="0"/>
              <a:buChar char="•"/>
            </a:pPr>
            <a:r>
              <a:rPr lang="en-US" sz="1600" dirty="0"/>
              <a:t>An NBS research team was appointed to conduct the evaluation of the </a:t>
            </a:r>
            <a:r>
              <a:rPr lang="en-US" sz="1600" dirty="0" err="1"/>
              <a:t>programme</a:t>
            </a:r>
            <a:r>
              <a:rPr lang="en-US" sz="1600" dirty="0"/>
              <a:t> (a requirement of the funding)</a:t>
            </a:r>
          </a:p>
          <a:p>
            <a:pPr marL="285750" indent="-228600">
              <a:lnSpc>
                <a:spcPct val="90000"/>
              </a:lnSpc>
              <a:buClr>
                <a:schemeClr val="accent1"/>
              </a:buClr>
              <a:buFont typeface="Arial" panose="020B0604020202020204" pitchFamily="34" charset="0"/>
              <a:buChar char="•"/>
            </a:pPr>
            <a:endParaRPr lang="en-US" sz="1400" dirty="0"/>
          </a:p>
          <a:p>
            <a:pPr marL="285750" indent="-228600">
              <a:lnSpc>
                <a:spcPct val="90000"/>
              </a:lnSpc>
              <a:spcAft>
                <a:spcPts val="600"/>
              </a:spcAft>
              <a:buClr>
                <a:schemeClr val="accent1"/>
              </a:buClr>
              <a:buFont typeface="Arial" panose="020B0604020202020204" pitchFamily="34" charset="0"/>
              <a:buChar char="•"/>
            </a:pPr>
            <a:endParaRPr lang="en-US" sz="1400" dirty="0"/>
          </a:p>
        </p:txBody>
      </p:sp>
      <p:sp>
        <p:nvSpPr>
          <p:cNvPr id="3" name="Rectangle 2">
            <a:extLst>
              <a:ext uri="{FF2B5EF4-FFF2-40B4-BE49-F238E27FC236}">
                <a16:creationId xmlns:a16="http://schemas.microsoft.com/office/drawing/2014/main" id="{AD3563C4-AB7F-0254-11B7-486991C4C4FB}"/>
              </a:ext>
            </a:extLst>
          </p:cNvPr>
          <p:cNvSpPr/>
          <p:nvPr/>
        </p:nvSpPr>
        <p:spPr>
          <a:xfrm>
            <a:off x="6596151" y="998183"/>
            <a:ext cx="5592800" cy="4584012"/>
          </a:xfrm>
          <a:prstGeom prst="rect">
            <a:avLst/>
          </a:prstGeom>
          <a:ln w="12700">
            <a:solidFill>
              <a:schemeClr val="accent1"/>
            </a:solidFill>
          </a:ln>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28600">
              <a:lnSpc>
                <a:spcPct val="150000"/>
              </a:lnSpc>
              <a:buClr>
                <a:schemeClr val="accent1"/>
              </a:buClr>
              <a:buFont typeface="Arial" panose="020B0604020202020204" pitchFamily="34" charset="0"/>
              <a:buChar char="•"/>
            </a:pPr>
            <a:r>
              <a:rPr lang="en-GB" sz="1500" dirty="0">
                <a:solidFill>
                  <a:schemeClr val="tx2"/>
                </a:solidFill>
              </a:rPr>
              <a:t>Funding: £2000 from NBS + £2000 from the Trust</a:t>
            </a:r>
          </a:p>
          <a:p>
            <a:pPr marL="285750" indent="-228600">
              <a:lnSpc>
                <a:spcPct val="150000"/>
              </a:lnSpc>
              <a:buClr>
                <a:schemeClr val="accent1"/>
              </a:buClr>
              <a:buFont typeface="Arial" panose="020B0604020202020204" pitchFamily="34" charset="0"/>
              <a:buChar char="•"/>
            </a:pPr>
            <a:r>
              <a:rPr lang="en-GB" sz="1500" dirty="0">
                <a:solidFill>
                  <a:schemeClr val="tx2"/>
                </a:solidFill>
              </a:rPr>
              <a:t>Funded a research assistant</a:t>
            </a:r>
          </a:p>
          <a:p>
            <a:pPr marL="285750" indent="-228600">
              <a:lnSpc>
                <a:spcPct val="150000"/>
              </a:lnSpc>
              <a:buClr>
                <a:schemeClr val="accent1"/>
              </a:buClr>
              <a:buFont typeface="Arial" panose="020B0604020202020204" pitchFamily="34" charset="0"/>
              <a:buChar char="•"/>
            </a:pPr>
            <a:r>
              <a:rPr lang="en-GB" sz="1500" dirty="0">
                <a:solidFill>
                  <a:schemeClr val="tx2"/>
                </a:solidFill>
              </a:rPr>
              <a:t>Conducted 13 semi-structured interviews with pregnant people who had set a quit date and maintained this</a:t>
            </a:r>
          </a:p>
          <a:p>
            <a:pPr marL="285750" indent="-228600">
              <a:lnSpc>
                <a:spcPct val="150000"/>
              </a:lnSpc>
              <a:buClr>
                <a:schemeClr val="accent1"/>
              </a:buClr>
              <a:buFont typeface="Arial" panose="020B0604020202020204" pitchFamily="34" charset="0"/>
              <a:buChar char="•"/>
            </a:pPr>
            <a:r>
              <a:rPr lang="en-GB" sz="1500" dirty="0">
                <a:solidFill>
                  <a:schemeClr val="tx2"/>
                </a:solidFill>
              </a:rPr>
              <a:t>We were interested in their experiences and perception of both the support they received and the incentive scheme</a:t>
            </a:r>
          </a:p>
          <a:p>
            <a:pPr marL="285750" indent="-228600">
              <a:lnSpc>
                <a:spcPct val="150000"/>
              </a:lnSpc>
              <a:buClr>
                <a:schemeClr val="accent1"/>
              </a:buClr>
              <a:buFont typeface="Arial" panose="020B0604020202020204" pitchFamily="34" charset="0"/>
              <a:buChar char="•"/>
            </a:pPr>
            <a:r>
              <a:rPr lang="en-GB" sz="1500" dirty="0">
                <a:solidFill>
                  <a:schemeClr val="tx2"/>
                </a:solidFill>
              </a:rPr>
              <a:t>Resulted in 75,000 words of incredible richness</a:t>
            </a:r>
          </a:p>
          <a:p>
            <a:pPr marL="285750" indent="-228600">
              <a:lnSpc>
                <a:spcPct val="150000"/>
              </a:lnSpc>
              <a:buClr>
                <a:schemeClr val="accent1"/>
              </a:buClr>
              <a:buFont typeface="Arial" panose="020B0604020202020204" pitchFamily="34" charset="0"/>
              <a:buChar char="•"/>
            </a:pPr>
            <a:r>
              <a:rPr lang="en-GB" sz="1500" dirty="0">
                <a:solidFill>
                  <a:schemeClr val="tx2"/>
                </a:solidFill>
              </a:rPr>
              <a:t>Conducted initial thematic review to highlight key themes</a:t>
            </a:r>
          </a:p>
          <a:p>
            <a:pPr marL="285750" indent="-228600">
              <a:lnSpc>
                <a:spcPct val="150000"/>
              </a:lnSpc>
              <a:buClr>
                <a:schemeClr val="accent1"/>
              </a:buClr>
              <a:buFont typeface="Arial" panose="020B0604020202020204" pitchFamily="34" charset="0"/>
              <a:buChar char="•"/>
            </a:pPr>
            <a:r>
              <a:rPr lang="en-GB" sz="1500" dirty="0">
                <a:solidFill>
                  <a:schemeClr val="tx2"/>
                </a:solidFill>
              </a:rPr>
              <a:t>In parallel we reviewed the Trust’s operational data to check impact of the scheme on quit rates and other behavioural indicators</a:t>
            </a:r>
          </a:p>
          <a:p>
            <a:pPr marL="285750" indent="-228600">
              <a:lnSpc>
                <a:spcPct val="150000"/>
              </a:lnSpc>
              <a:buClr>
                <a:schemeClr val="accent1"/>
              </a:buClr>
              <a:buFont typeface="Arial" panose="020B0604020202020204" pitchFamily="34" charset="0"/>
              <a:buChar char="•"/>
            </a:pPr>
            <a:r>
              <a:rPr lang="en-GB" sz="1500" dirty="0">
                <a:solidFill>
                  <a:schemeClr val="tx2"/>
                </a:solidFill>
              </a:rPr>
              <a:t>Combined the data and analysis to produce a management report for the Trust</a:t>
            </a:r>
          </a:p>
          <a:p>
            <a:pPr marL="285750" indent="-228600">
              <a:lnSpc>
                <a:spcPct val="150000"/>
              </a:lnSpc>
              <a:buClr>
                <a:schemeClr val="accent1"/>
              </a:buClr>
              <a:buFont typeface="Arial" panose="020B0604020202020204" pitchFamily="34" charset="0"/>
              <a:buChar char="•"/>
            </a:pPr>
            <a:endParaRPr lang="en-GB" sz="1500" dirty="0">
              <a:solidFill>
                <a:schemeClr val="tx2"/>
              </a:solidFill>
            </a:endParaRPr>
          </a:p>
          <a:p>
            <a:pPr marL="285750" indent="-228600">
              <a:lnSpc>
                <a:spcPct val="90000"/>
              </a:lnSpc>
              <a:spcAft>
                <a:spcPts val="600"/>
              </a:spcAft>
              <a:buClr>
                <a:schemeClr val="accent1"/>
              </a:buClr>
              <a:buFont typeface="Arial" panose="020B0604020202020204" pitchFamily="34" charset="0"/>
              <a:buChar char="•"/>
            </a:pPr>
            <a:endParaRPr lang="en-US" sz="1200" dirty="0">
              <a:solidFill>
                <a:schemeClr val="tx2"/>
              </a:solidFill>
            </a:endParaRPr>
          </a:p>
        </p:txBody>
      </p:sp>
      <p:sp>
        <p:nvSpPr>
          <p:cNvPr id="4" name="Title 1">
            <a:extLst>
              <a:ext uri="{FF2B5EF4-FFF2-40B4-BE49-F238E27FC236}">
                <a16:creationId xmlns:a16="http://schemas.microsoft.com/office/drawing/2014/main" id="{A2695803-046E-75F1-0758-F74CC45C8ADF}"/>
              </a:ext>
            </a:extLst>
          </p:cNvPr>
          <p:cNvSpPr>
            <a:spLocks noGrp="1"/>
          </p:cNvSpPr>
          <p:nvPr/>
        </p:nvSpPr>
        <p:spPr>
          <a:xfrm>
            <a:off x="6244789" y="-146267"/>
            <a:ext cx="8182411" cy="841174"/>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4400" b="1" kern="1200">
                <a:solidFill>
                  <a:srgbClr val="E6005B"/>
                </a:solidFill>
                <a:latin typeface="Calibri" panose="020F0502020204030204" pitchFamily="34" charset="0"/>
                <a:ea typeface="+mj-ea"/>
                <a:cs typeface="Calibri" panose="020F0502020204030204" pitchFamily="34" charset="0"/>
              </a:defRPr>
            </a:lvl1pPr>
          </a:lstStyle>
          <a:p>
            <a:pPr>
              <a:lnSpc>
                <a:spcPct val="90000"/>
              </a:lnSpc>
              <a:spcAft>
                <a:spcPts val="600"/>
              </a:spcAft>
            </a:pPr>
            <a:r>
              <a:rPr lang="en-US" sz="3200" dirty="0">
                <a:solidFill>
                  <a:srgbClr val="821E69"/>
                </a:solidFill>
                <a:latin typeface="Arial" panose="020B0604020202020204" pitchFamily="34" charset="0"/>
                <a:cs typeface="Arial" panose="020B0604020202020204" pitchFamily="34" charset="0"/>
              </a:rPr>
              <a:t>The academic team activities</a:t>
            </a:r>
          </a:p>
        </p:txBody>
      </p:sp>
      <p:sp>
        <p:nvSpPr>
          <p:cNvPr id="6" name="TextBox 5">
            <a:extLst>
              <a:ext uri="{FF2B5EF4-FFF2-40B4-BE49-F238E27FC236}">
                <a16:creationId xmlns:a16="http://schemas.microsoft.com/office/drawing/2014/main" id="{E3C88D2A-52F4-15E5-F816-57E221567DF5}"/>
              </a:ext>
            </a:extLst>
          </p:cNvPr>
          <p:cNvSpPr txBox="1"/>
          <p:nvPr/>
        </p:nvSpPr>
        <p:spPr>
          <a:xfrm>
            <a:off x="6596151" y="5745879"/>
            <a:ext cx="5323226" cy="804094"/>
          </a:xfrm>
          <a:prstGeom prst="rect">
            <a:avLst/>
          </a:prstGeom>
          <a:noFill/>
        </p:spPr>
        <p:txBody>
          <a:bodyPr wrap="square" lIns="0" tIns="0" rIns="0" bIns="0" rtlCol="0" anchor="b" anchorCtr="0">
            <a:normAutofit/>
          </a:bodyPr>
          <a:lstStyle/>
          <a:p>
            <a:r>
              <a:rPr lang="en-GB" sz="2400" dirty="0"/>
              <a:t>The desired behaviour change was to set a quit date.</a:t>
            </a:r>
          </a:p>
        </p:txBody>
      </p:sp>
    </p:spTree>
    <p:extLst>
      <p:ext uri="{BB962C8B-B14F-4D97-AF65-F5344CB8AC3E}">
        <p14:creationId xmlns:p14="http://schemas.microsoft.com/office/powerpoint/2010/main" val="590116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A1A0B-4A42-EEC2-730A-86FB450F9681}"/>
              </a:ext>
            </a:extLst>
          </p:cNvPr>
          <p:cNvSpPr>
            <a:spLocks noGrp="1"/>
          </p:cNvSpPr>
          <p:nvPr/>
        </p:nvSpPr>
        <p:spPr>
          <a:xfrm>
            <a:off x="396700" y="463821"/>
            <a:ext cx="4886280" cy="841174"/>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4400" b="1" kern="1200">
                <a:solidFill>
                  <a:srgbClr val="E6005B"/>
                </a:solidFill>
                <a:latin typeface="Calibri" panose="020F0502020204030204" pitchFamily="34" charset="0"/>
                <a:ea typeface="+mj-ea"/>
                <a:cs typeface="Calibri" panose="020F0502020204030204" pitchFamily="34" charset="0"/>
              </a:defRPr>
            </a:lvl1pPr>
          </a:lstStyle>
          <a:p>
            <a:pPr>
              <a:lnSpc>
                <a:spcPct val="90000"/>
              </a:lnSpc>
              <a:spcAft>
                <a:spcPts val="600"/>
              </a:spcAft>
            </a:pPr>
            <a:r>
              <a:rPr lang="en-US" sz="3600" dirty="0">
                <a:solidFill>
                  <a:srgbClr val="821E69"/>
                </a:solidFill>
                <a:latin typeface="Arial" panose="020B0604020202020204" pitchFamily="34" charset="0"/>
                <a:cs typeface="Arial" panose="020B0604020202020204" pitchFamily="34" charset="0"/>
              </a:rPr>
              <a:t>The key themes</a:t>
            </a:r>
          </a:p>
        </p:txBody>
      </p:sp>
      <p:grpSp>
        <p:nvGrpSpPr>
          <p:cNvPr id="10" name="Group 9">
            <a:extLst>
              <a:ext uri="{FF2B5EF4-FFF2-40B4-BE49-F238E27FC236}">
                <a16:creationId xmlns:a16="http://schemas.microsoft.com/office/drawing/2014/main" id="{9B1C2B55-9273-AA1C-D536-12DC970E31E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57018" y="-110045"/>
            <a:ext cx="2400679" cy="1703368"/>
            <a:chOff x="9857018" y="-110045"/>
            <a:chExt cx="2400679" cy="1703368"/>
          </a:xfrm>
        </p:grpSpPr>
        <p:sp>
          <p:nvSpPr>
            <p:cNvPr id="11" name="Freeform: Shape 10">
              <a:extLst>
                <a:ext uri="{FF2B5EF4-FFF2-40B4-BE49-F238E27FC236}">
                  <a16:creationId xmlns:a16="http://schemas.microsoft.com/office/drawing/2014/main" id="{1DA6B2F0-9315-BFF2-4D35-11CED661E1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flipH="1" flipV="1">
              <a:off x="11592719" y="566791"/>
              <a:ext cx="338918" cy="349372"/>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0044" h="4964273">
                  <a:moveTo>
                    <a:pt x="2649000" y="326"/>
                  </a:moveTo>
                  <a:cubicBezTo>
                    <a:pt x="3190766" y="-12684"/>
                    <a:pt x="3631137" y="366356"/>
                    <a:pt x="3964140" y="591130"/>
                  </a:cubicBezTo>
                  <a:cubicBezTo>
                    <a:pt x="4381335" y="1033016"/>
                    <a:pt x="4495620" y="1155441"/>
                    <a:pt x="4735908" y="1906232"/>
                  </a:cubicBezTo>
                  <a:cubicBezTo>
                    <a:pt x="4821021" y="2488865"/>
                    <a:pt x="4670370" y="3319588"/>
                    <a:pt x="4451030" y="3809413"/>
                  </a:cubicBezTo>
                  <a:cubicBezTo>
                    <a:pt x="4231690" y="4299238"/>
                    <a:pt x="3732691" y="4730212"/>
                    <a:pt x="3419865" y="4845181"/>
                  </a:cubicBezTo>
                  <a:cubicBezTo>
                    <a:pt x="2709019" y="5066246"/>
                    <a:pt x="1638953" y="4965760"/>
                    <a:pt x="1074535" y="4657562"/>
                  </a:cubicBezTo>
                  <a:cubicBezTo>
                    <a:pt x="510117" y="4349364"/>
                    <a:pt x="145196" y="3625226"/>
                    <a:pt x="33359" y="2995991"/>
                  </a:cubicBezTo>
                  <a:cubicBezTo>
                    <a:pt x="-94426" y="2318909"/>
                    <a:pt x="156197" y="1305459"/>
                    <a:pt x="592137" y="806182"/>
                  </a:cubicBezTo>
                  <a:cubicBezTo>
                    <a:pt x="1028077" y="306905"/>
                    <a:pt x="1996327" y="31074"/>
                    <a:pt x="2649000" y="326"/>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2B54CFD-438A-D7F5-D04F-8E267F5AA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644974" flipH="1" flipV="1">
              <a:off x="10785246" y="1016667"/>
              <a:ext cx="1472451" cy="576656"/>
            </a:xfrm>
            <a:custGeom>
              <a:avLst/>
              <a:gdLst>
                <a:gd name="connsiteX0" fmla="*/ 0 w 1586496"/>
                <a:gd name="connsiteY0" fmla="*/ 0 h 738733"/>
                <a:gd name="connsiteX1" fmla="*/ 86738 w 1586496"/>
                <a:gd name="connsiteY1" fmla="*/ 21735 h 738733"/>
                <a:gd name="connsiteX2" fmla="*/ 1586496 w 1586496"/>
                <a:gd name="connsiteY2" fmla="*/ 410091 h 738733"/>
                <a:gd name="connsiteX3" fmla="*/ 1523852 w 1586496"/>
                <a:gd name="connsiteY3" fmla="*/ 738580 h 738733"/>
                <a:gd name="connsiteX4" fmla="*/ 272979 w 1586496"/>
                <a:gd name="connsiteY4" fmla="*/ 480650 h 738733"/>
                <a:gd name="connsiteX5" fmla="*/ 85151 w 1586496"/>
                <a:gd name="connsiteY5" fmla="*/ 448526 h 738733"/>
                <a:gd name="connsiteX0" fmla="*/ 0 w 1586496"/>
                <a:gd name="connsiteY0" fmla="*/ 0 h 682223"/>
                <a:gd name="connsiteX1" fmla="*/ 86738 w 1586496"/>
                <a:gd name="connsiteY1" fmla="*/ 21735 h 682223"/>
                <a:gd name="connsiteX2" fmla="*/ 1586496 w 1586496"/>
                <a:gd name="connsiteY2" fmla="*/ 410091 h 682223"/>
                <a:gd name="connsiteX3" fmla="*/ 1527986 w 1586496"/>
                <a:gd name="connsiteY3" fmla="*/ 682033 h 682223"/>
                <a:gd name="connsiteX4" fmla="*/ 272979 w 1586496"/>
                <a:gd name="connsiteY4" fmla="*/ 480650 h 682223"/>
                <a:gd name="connsiteX5" fmla="*/ 85151 w 1586496"/>
                <a:gd name="connsiteY5" fmla="*/ 448526 h 682223"/>
                <a:gd name="connsiteX6" fmla="*/ 0 w 1586496"/>
                <a:gd name="connsiteY6" fmla="*/ 0 h 682223"/>
                <a:gd name="connsiteX0" fmla="*/ 0 w 1586496"/>
                <a:gd name="connsiteY0" fmla="*/ 0 h 682223"/>
                <a:gd name="connsiteX1" fmla="*/ 1586496 w 1586496"/>
                <a:gd name="connsiteY1" fmla="*/ 410091 h 682223"/>
                <a:gd name="connsiteX2" fmla="*/ 1527986 w 1586496"/>
                <a:gd name="connsiteY2" fmla="*/ 682033 h 682223"/>
                <a:gd name="connsiteX3" fmla="*/ 272979 w 1586496"/>
                <a:gd name="connsiteY3" fmla="*/ 480650 h 682223"/>
                <a:gd name="connsiteX4" fmla="*/ 85151 w 1586496"/>
                <a:gd name="connsiteY4" fmla="*/ 448526 h 682223"/>
                <a:gd name="connsiteX5" fmla="*/ 0 w 1586496"/>
                <a:gd name="connsiteY5" fmla="*/ 0 h 682223"/>
                <a:gd name="connsiteX0" fmla="*/ 0 w 1579094"/>
                <a:gd name="connsiteY0" fmla="*/ 0 h 633442"/>
                <a:gd name="connsiteX1" fmla="*/ 1579094 w 1579094"/>
                <a:gd name="connsiteY1" fmla="*/ 361310 h 633442"/>
                <a:gd name="connsiteX2" fmla="*/ 1520584 w 1579094"/>
                <a:gd name="connsiteY2" fmla="*/ 633252 h 633442"/>
                <a:gd name="connsiteX3" fmla="*/ 265577 w 1579094"/>
                <a:gd name="connsiteY3" fmla="*/ 431869 h 633442"/>
                <a:gd name="connsiteX4" fmla="*/ 77749 w 1579094"/>
                <a:gd name="connsiteY4" fmla="*/ 399745 h 633442"/>
                <a:gd name="connsiteX5" fmla="*/ 0 w 1579094"/>
                <a:gd name="connsiteY5" fmla="*/ 0 h 633442"/>
                <a:gd name="connsiteX0" fmla="*/ 0 w 1579094"/>
                <a:gd name="connsiteY0" fmla="*/ 0 h 618422"/>
                <a:gd name="connsiteX1" fmla="*/ 1579094 w 1579094"/>
                <a:gd name="connsiteY1" fmla="*/ 361310 h 618422"/>
                <a:gd name="connsiteX2" fmla="*/ 1521447 w 1579094"/>
                <a:gd name="connsiteY2" fmla="*/ 618219 h 618422"/>
                <a:gd name="connsiteX3" fmla="*/ 265577 w 1579094"/>
                <a:gd name="connsiteY3" fmla="*/ 431869 h 618422"/>
                <a:gd name="connsiteX4" fmla="*/ 77749 w 1579094"/>
                <a:gd name="connsiteY4" fmla="*/ 399745 h 618422"/>
                <a:gd name="connsiteX5" fmla="*/ 0 w 1579094"/>
                <a:gd name="connsiteY5" fmla="*/ 0 h 618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9094" h="618422">
                  <a:moveTo>
                    <a:pt x="0" y="0"/>
                  </a:moveTo>
                  <a:lnTo>
                    <a:pt x="1579094" y="361310"/>
                  </a:lnTo>
                  <a:cubicBezTo>
                    <a:pt x="1573363" y="412817"/>
                    <a:pt x="1541378" y="625922"/>
                    <a:pt x="1521447" y="618219"/>
                  </a:cubicBezTo>
                  <a:cubicBezTo>
                    <a:pt x="1474439" y="620551"/>
                    <a:pt x="664849" y="512303"/>
                    <a:pt x="265577" y="431869"/>
                  </a:cubicBezTo>
                  <a:lnTo>
                    <a:pt x="77749" y="399745"/>
                  </a:lnTo>
                  <a:lnTo>
                    <a:pt x="0" y="0"/>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9C418A95-4EC3-39F2-B7FA-21DC4BCACC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343849" flipH="1" flipV="1">
              <a:off x="9857018" y="-110045"/>
              <a:ext cx="1583793" cy="732867"/>
            </a:xfrm>
            <a:custGeom>
              <a:avLst/>
              <a:gdLst>
                <a:gd name="connsiteX0" fmla="*/ 13693 w 1993720"/>
                <a:gd name="connsiteY0" fmla="*/ 1091051 h 1116874"/>
                <a:gd name="connsiteX1" fmla="*/ 4248 w 1993720"/>
                <a:gd name="connsiteY1" fmla="*/ 945870 h 1116874"/>
                <a:gd name="connsiteX2" fmla="*/ 124948 w 1993720"/>
                <a:gd name="connsiteY2" fmla="*/ 445317 h 1116874"/>
                <a:gd name="connsiteX3" fmla="*/ 549756 w 1993720"/>
                <a:gd name="connsiteY3" fmla="*/ 8113 h 1116874"/>
                <a:gd name="connsiteX4" fmla="*/ 585340 w 1993720"/>
                <a:gd name="connsiteY4" fmla="*/ 0 h 1116874"/>
                <a:gd name="connsiteX5" fmla="*/ 1940204 w 1993720"/>
                <a:gd name="connsiteY5" fmla="*/ 610867 h 1116874"/>
                <a:gd name="connsiteX6" fmla="*/ 1958291 w 1993720"/>
                <a:gd name="connsiteY6" fmla="*/ 682033 h 1116874"/>
                <a:gd name="connsiteX7" fmla="*/ 1971227 w 1993720"/>
                <a:gd name="connsiteY7" fmla="*/ 1106634 h 1116874"/>
                <a:gd name="connsiteX8" fmla="*/ 13693 w 1993720"/>
                <a:gd name="connsiteY8" fmla="*/ 1091051 h 1116874"/>
                <a:gd name="connsiteX0" fmla="*/ 9445 w 1989472"/>
                <a:gd name="connsiteY0" fmla="*/ 1091051 h 1116874"/>
                <a:gd name="connsiteX1" fmla="*/ 0 w 1989472"/>
                <a:gd name="connsiteY1" fmla="*/ 945870 h 1116874"/>
                <a:gd name="connsiteX2" fmla="*/ 120700 w 1989472"/>
                <a:gd name="connsiteY2" fmla="*/ 445317 h 1116874"/>
                <a:gd name="connsiteX3" fmla="*/ 545508 w 1989472"/>
                <a:gd name="connsiteY3" fmla="*/ 8113 h 1116874"/>
                <a:gd name="connsiteX4" fmla="*/ 581092 w 1989472"/>
                <a:gd name="connsiteY4" fmla="*/ 0 h 1116874"/>
                <a:gd name="connsiteX5" fmla="*/ 1935956 w 1989472"/>
                <a:gd name="connsiteY5" fmla="*/ 610867 h 1116874"/>
                <a:gd name="connsiteX6" fmla="*/ 1954043 w 1989472"/>
                <a:gd name="connsiteY6" fmla="*/ 682033 h 1116874"/>
                <a:gd name="connsiteX7" fmla="*/ 1966979 w 1989472"/>
                <a:gd name="connsiteY7" fmla="*/ 1106634 h 1116874"/>
                <a:gd name="connsiteX8" fmla="*/ 9445 w 1989472"/>
                <a:gd name="connsiteY8" fmla="*/ 1091051 h 1116874"/>
                <a:gd name="connsiteX0" fmla="*/ 0 w 1980027"/>
                <a:gd name="connsiteY0" fmla="*/ 1091051 h 1116874"/>
                <a:gd name="connsiteX1" fmla="*/ 6110 w 1980027"/>
                <a:gd name="connsiteY1" fmla="*/ 916715 h 1116874"/>
                <a:gd name="connsiteX2" fmla="*/ 111255 w 1980027"/>
                <a:gd name="connsiteY2" fmla="*/ 445317 h 1116874"/>
                <a:gd name="connsiteX3" fmla="*/ 536063 w 1980027"/>
                <a:gd name="connsiteY3" fmla="*/ 8113 h 1116874"/>
                <a:gd name="connsiteX4" fmla="*/ 571647 w 1980027"/>
                <a:gd name="connsiteY4" fmla="*/ 0 h 1116874"/>
                <a:gd name="connsiteX5" fmla="*/ 1926511 w 1980027"/>
                <a:gd name="connsiteY5" fmla="*/ 610867 h 1116874"/>
                <a:gd name="connsiteX6" fmla="*/ 1944598 w 1980027"/>
                <a:gd name="connsiteY6" fmla="*/ 682033 h 1116874"/>
                <a:gd name="connsiteX7" fmla="*/ 1957534 w 1980027"/>
                <a:gd name="connsiteY7" fmla="*/ 1106634 h 1116874"/>
                <a:gd name="connsiteX8" fmla="*/ 0 w 1980027"/>
                <a:gd name="connsiteY8" fmla="*/ 1091051 h 1116874"/>
                <a:gd name="connsiteX0" fmla="*/ 0 w 1969831"/>
                <a:gd name="connsiteY0" fmla="*/ 1091051 h 1116874"/>
                <a:gd name="connsiteX1" fmla="*/ 6110 w 1969831"/>
                <a:gd name="connsiteY1" fmla="*/ 916715 h 1116874"/>
                <a:gd name="connsiteX2" fmla="*/ 111255 w 1969831"/>
                <a:gd name="connsiteY2" fmla="*/ 445317 h 1116874"/>
                <a:gd name="connsiteX3" fmla="*/ 536063 w 1969831"/>
                <a:gd name="connsiteY3" fmla="*/ 8113 h 1116874"/>
                <a:gd name="connsiteX4" fmla="*/ 571647 w 1969831"/>
                <a:gd name="connsiteY4" fmla="*/ 0 h 1116874"/>
                <a:gd name="connsiteX5" fmla="*/ 1926511 w 1969831"/>
                <a:gd name="connsiteY5" fmla="*/ 610867 h 1116874"/>
                <a:gd name="connsiteX6" fmla="*/ 1944598 w 1969831"/>
                <a:gd name="connsiteY6" fmla="*/ 682033 h 1116874"/>
                <a:gd name="connsiteX7" fmla="*/ 1957534 w 1969831"/>
                <a:gd name="connsiteY7" fmla="*/ 1106634 h 1116874"/>
                <a:gd name="connsiteX8" fmla="*/ 0 w 1969831"/>
                <a:gd name="connsiteY8" fmla="*/ 1091051 h 1116874"/>
                <a:gd name="connsiteX0" fmla="*/ 0 w 1969831"/>
                <a:gd name="connsiteY0" fmla="*/ 1091051 h 1117989"/>
                <a:gd name="connsiteX1" fmla="*/ 6110 w 1969831"/>
                <a:gd name="connsiteY1" fmla="*/ 916715 h 1117989"/>
                <a:gd name="connsiteX2" fmla="*/ 111255 w 1969831"/>
                <a:gd name="connsiteY2" fmla="*/ 445317 h 1117989"/>
                <a:gd name="connsiteX3" fmla="*/ 536063 w 1969831"/>
                <a:gd name="connsiteY3" fmla="*/ 8113 h 1117989"/>
                <a:gd name="connsiteX4" fmla="*/ 571647 w 1969831"/>
                <a:gd name="connsiteY4" fmla="*/ 0 h 1117989"/>
                <a:gd name="connsiteX5" fmla="*/ 1926511 w 1969831"/>
                <a:gd name="connsiteY5" fmla="*/ 610867 h 1117989"/>
                <a:gd name="connsiteX6" fmla="*/ 1944598 w 1969831"/>
                <a:gd name="connsiteY6" fmla="*/ 682033 h 1117989"/>
                <a:gd name="connsiteX7" fmla="*/ 1957534 w 1969831"/>
                <a:gd name="connsiteY7" fmla="*/ 1106634 h 1117989"/>
                <a:gd name="connsiteX8" fmla="*/ 0 w 1969831"/>
                <a:gd name="connsiteY8" fmla="*/ 1091051 h 1117989"/>
                <a:gd name="connsiteX0" fmla="*/ 0 w 1969831"/>
                <a:gd name="connsiteY0" fmla="*/ 1091051 h 1131624"/>
                <a:gd name="connsiteX1" fmla="*/ 6110 w 1969831"/>
                <a:gd name="connsiteY1" fmla="*/ 916715 h 1131624"/>
                <a:gd name="connsiteX2" fmla="*/ 111255 w 1969831"/>
                <a:gd name="connsiteY2" fmla="*/ 445317 h 1131624"/>
                <a:gd name="connsiteX3" fmla="*/ 536063 w 1969831"/>
                <a:gd name="connsiteY3" fmla="*/ 8113 h 1131624"/>
                <a:gd name="connsiteX4" fmla="*/ 571647 w 1969831"/>
                <a:gd name="connsiteY4" fmla="*/ 0 h 1131624"/>
                <a:gd name="connsiteX5" fmla="*/ 1926511 w 1969831"/>
                <a:gd name="connsiteY5" fmla="*/ 610867 h 1131624"/>
                <a:gd name="connsiteX6" fmla="*/ 1944598 w 1969831"/>
                <a:gd name="connsiteY6" fmla="*/ 682033 h 1131624"/>
                <a:gd name="connsiteX7" fmla="*/ 1957534 w 1969831"/>
                <a:gd name="connsiteY7" fmla="*/ 1106634 h 1131624"/>
                <a:gd name="connsiteX8" fmla="*/ 0 w 1969831"/>
                <a:gd name="connsiteY8" fmla="*/ 1091051 h 1131624"/>
                <a:gd name="connsiteX0" fmla="*/ 0 w 1963240"/>
                <a:gd name="connsiteY0" fmla="*/ 1091051 h 1131624"/>
                <a:gd name="connsiteX1" fmla="*/ 6110 w 1963240"/>
                <a:gd name="connsiteY1" fmla="*/ 916715 h 1131624"/>
                <a:gd name="connsiteX2" fmla="*/ 111255 w 1963240"/>
                <a:gd name="connsiteY2" fmla="*/ 445317 h 1131624"/>
                <a:gd name="connsiteX3" fmla="*/ 536063 w 1963240"/>
                <a:gd name="connsiteY3" fmla="*/ 8113 h 1131624"/>
                <a:gd name="connsiteX4" fmla="*/ 571647 w 1963240"/>
                <a:gd name="connsiteY4" fmla="*/ 0 h 1131624"/>
                <a:gd name="connsiteX5" fmla="*/ 1926511 w 1963240"/>
                <a:gd name="connsiteY5" fmla="*/ 610867 h 1131624"/>
                <a:gd name="connsiteX6" fmla="*/ 1944598 w 1963240"/>
                <a:gd name="connsiteY6" fmla="*/ 682033 h 1131624"/>
                <a:gd name="connsiteX7" fmla="*/ 1957534 w 1963240"/>
                <a:gd name="connsiteY7" fmla="*/ 1106634 h 1131624"/>
                <a:gd name="connsiteX8" fmla="*/ 0 w 1963240"/>
                <a:gd name="connsiteY8" fmla="*/ 1091051 h 1131624"/>
                <a:gd name="connsiteX0" fmla="*/ 0 w 1963240"/>
                <a:gd name="connsiteY0" fmla="*/ 1091051 h 1131624"/>
                <a:gd name="connsiteX1" fmla="*/ 6110 w 1963240"/>
                <a:gd name="connsiteY1" fmla="*/ 916715 h 1131624"/>
                <a:gd name="connsiteX2" fmla="*/ 127794 w 1963240"/>
                <a:gd name="connsiteY2" fmla="*/ 440719 h 1131624"/>
                <a:gd name="connsiteX3" fmla="*/ 536063 w 1963240"/>
                <a:gd name="connsiteY3" fmla="*/ 8113 h 1131624"/>
                <a:gd name="connsiteX4" fmla="*/ 571647 w 1963240"/>
                <a:gd name="connsiteY4" fmla="*/ 0 h 1131624"/>
                <a:gd name="connsiteX5" fmla="*/ 1926511 w 1963240"/>
                <a:gd name="connsiteY5" fmla="*/ 610867 h 1131624"/>
                <a:gd name="connsiteX6" fmla="*/ 1944598 w 1963240"/>
                <a:gd name="connsiteY6" fmla="*/ 682033 h 1131624"/>
                <a:gd name="connsiteX7" fmla="*/ 1957534 w 1963240"/>
                <a:gd name="connsiteY7" fmla="*/ 1106634 h 1131624"/>
                <a:gd name="connsiteX8" fmla="*/ 0 w 1963240"/>
                <a:gd name="connsiteY8" fmla="*/ 1091051 h 1131624"/>
                <a:gd name="connsiteX0" fmla="*/ 0 w 1963240"/>
                <a:gd name="connsiteY0" fmla="*/ 1091051 h 1131624"/>
                <a:gd name="connsiteX1" fmla="*/ 6110 w 1963240"/>
                <a:gd name="connsiteY1" fmla="*/ 916715 h 1131624"/>
                <a:gd name="connsiteX2" fmla="*/ 127794 w 1963240"/>
                <a:gd name="connsiteY2" fmla="*/ 440719 h 1131624"/>
                <a:gd name="connsiteX3" fmla="*/ 536063 w 1963240"/>
                <a:gd name="connsiteY3" fmla="*/ 8113 h 1131624"/>
                <a:gd name="connsiteX4" fmla="*/ 571647 w 1963240"/>
                <a:gd name="connsiteY4" fmla="*/ 0 h 1131624"/>
                <a:gd name="connsiteX5" fmla="*/ 1926511 w 1963240"/>
                <a:gd name="connsiteY5" fmla="*/ 610867 h 1131624"/>
                <a:gd name="connsiteX6" fmla="*/ 1944598 w 1963240"/>
                <a:gd name="connsiteY6" fmla="*/ 682033 h 1131624"/>
                <a:gd name="connsiteX7" fmla="*/ 1957534 w 1963240"/>
                <a:gd name="connsiteY7" fmla="*/ 1106634 h 1131624"/>
                <a:gd name="connsiteX8" fmla="*/ 0 w 1963240"/>
                <a:gd name="connsiteY8" fmla="*/ 1091051 h 1131624"/>
                <a:gd name="connsiteX0" fmla="*/ 0 w 1963240"/>
                <a:gd name="connsiteY0" fmla="*/ 1091051 h 1131624"/>
                <a:gd name="connsiteX1" fmla="*/ 127794 w 1963240"/>
                <a:gd name="connsiteY1" fmla="*/ 440719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27794 w 1963240"/>
                <a:gd name="connsiteY1" fmla="*/ 440719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02428 w 1963240"/>
                <a:gd name="connsiteY1" fmla="*/ 593241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02428 w 1963240"/>
                <a:gd name="connsiteY1" fmla="*/ 593241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02428 w 1963240"/>
                <a:gd name="connsiteY1" fmla="*/ 593241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02428 w 1963240"/>
                <a:gd name="connsiteY1" fmla="*/ 593241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02428 w 1963240"/>
                <a:gd name="connsiteY1" fmla="*/ 593241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66 h 1131639"/>
                <a:gd name="connsiteX1" fmla="*/ 102428 w 1963240"/>
                <a:gd name="connsiteY1" fmla="*/ 593256 h 1131639"/>
                <a:gd name="connsiteX2" fmla="*/ 571647 w 1963240"/>
                <a:gd name="connsiteY2" fmla="*/ 15 h 1131639"/>
                <a:gd name="connsiteX3" fmla="*/ 1926511 w 1963240"/>
                <a:gd name="connsiteY3" fmla="*/ 610882 h 1131639"/>
                <a:gd name="connsiteX4" fmla="*/ 1944598 w 1963240"/>
                <a:gd name="connsiteY4" fmla="*/ 682048 h 1131639"/>
                <a:gd name="connsiteX5" fmla="*/ 1957534 w 1963240"/>
                <a:gd name="connsiteY5" fmla="*/ 1106649 h 1131639"/>
                <a:gd name="connsiteX6" fmla="*/ 0 w 1963240"/>
                <a:gd name="connsiteY6" fmla="*/ 1091066 h 1131639"/>
                <a:gd name="connsiteX0" fmla="*/ 0 w 1963240"/>
                <a:gd name="connsiteY0" fmla="*/ 1091051 h 1131624"/>
                <a:gd name="connsiteX1" fmla="*/ 102428 w 1963240"/>
                <a:gd name="connsiteY1" fmla="*/ 593241 h 1131624"/>
                <a:gd name="connsiteX2" fmla="*/ 571647 w 1963240"/>
                <a:gd name="connsiteY2" fmla="*/ 0 h 1131624"/>
                <a:gd name="connsiteX3" fmla="*/ 1926511 w 1963240"/>
                <a:gd name="connsiteY3" fmla="*/ 610867 h 1131624"/>
                <a:gd name="connsiteX4" fmla="*/ 1944598 w 1963240"/>
                <a:gd name="connsiteY4" fmla="*/ 682033 h 1131624"/>
                <a:gd name="connsiteX5" fmla="*/ 1957534 w 1963240"/>
                <a:gd name="connsiteY5" fmla="*/ 1106634 h 1131624"/>
                <a:gd name="connsiteX6" fmla="*/ 0 w 1963240"/>
                <a:gd name="connsiteY6" fmla="*/ 1091051 h 1131624"/>
                <a:gd name="connsiteX0" fmla="*/ 0 w 1963240"/>
                <a:gd name="connsiteY0" fmla="*/ 1091051 h 1131624"/>
                <a:gd name="connsiteX1" fmla="*/ 102428 w 1963240"/>
                <a:gd name="connsiteY1" fmla="*/ 593241 h 1131624"/>
                <a:gd name="connsiteX2" fmla="*/ 571647 w 1963240"/>
                <a:gd name="connsiteY2" fmla="*/ 0 h 1131624"/>
                <a:gd name="connsiteX3" fmla="*/ 1926511 w 1963240"/>
                <a:gd name="connsiteY3" fmla="*/ 610867 h 1131624"/>
                <a:gd name="connsiteX4" fmla="*/ 1944598 w 1963240"/>
                <a:gd name="connsiteY4" fmla="*/ 682033 h 1131624"/>
                <a:gd name="connsiteX5" fmla="*/ 1957534 w 1963240"/>
                <a:gd name="connsiteY5" fmla="*/ 1106634 h 1131624"/>
                <a:gd name="connsiteX6" fmla="*/ 0 w 1963240"/>
                <a:gd name="connsiteY6" fmla="*/ 1091051 h 1131624"/>
                <a:gd name="connsiteX0" fmla="*/ 0 w 1963240"/>
                <a:gd name="connsiteY0" fmla="*/ 1051158 h 1091731"/>
                <a:gd name="connsiteX1" fmla="*/ 102428 w 1963240"/>
                <a:gd name="connsiteY1" fmla="*/ 553348 h 1091731"/>
                <a:gd name="connsiteX2" fmla="*/ 660128 w 1963240"/>
                <a:gd name="connsiteY2" fmla="*/ 0 h 1091731"/>
                <a:gd name="connsiteX3" fmla="*/ 1926511 w 1963240"/>
                <a:gd name="connsiteY3" fmla="*/ 570974 h 1091731"/>
                <a:gd name="connsiteX4" fmla="*/ 1944598 w 1963240"/>
                <a:gd name="connsiteY4" fmla="*/ 642140 h 1091731"/>
                <a:gd name="connsiteX5" fmla="*/ 1957534 w 1963240"/>
                <a:gd name="connsiteY5" fmla="*/ 1066741 h 1091731"/>
                <a:gd name="connsiteX6" fmla="*/ 0 w 1963240"/>
                <a:gd name="connsiteY6" fmla="*/ 1051158 h 1091731"/>
                <a:gd name="connsiteX0" fmla="*/ 0 w 1963240"/>
                <a:gd name="connsiteY0" fmla="*/ 1051158 h 1072645"/>
                <a:gd name="connsiteX1" fmla="*/ 102428 w 1963240"/>
                <a:gd name="connsiteY1" fmla="*/ 553348 h 1072645"/>
                <a:gd name="connsiteX2" fmla="*/ 660128 w 1963240"/>
                <a:gd name="connsiteY2" fmla="*/ 0 h 1072645"/>
                <a:gd name="connsiteX3" fmla="*/ 1926511 w 1963240"/>
                <a:gd name="connsiteY3" fmla="*/ 570974 h 1072645"/>
                <a:gd name="connsiteX4" fmla="*/ 1944598 w 1963240"/>
                <a:gd name="connsiteY4" fmla="*/ 642140 h 1072645"/>
                <a:gd name="connsiteX5" fmla="*/ 1957534 w 1963240"/>
                <a:gd name="connsiteY5" fmla="*/ 1066741 h 1072645"/>
                <a:gd name="connsiteX6" fmla="*/ 0 w 1963240"/>
                <a:gd name="connsiteY6" fmla="*/ 1051158 h 1072645"/>
                <a:gd name="connsiteX0" fmla="*/ 0 w 1963240"/>
                <a:gd name="connsiteY0" fmla="*/ 1051158 h 1066741"/>
                <a:gd name="connsiteX1" fmla="*/ 102428 w 1963240"/>
                <a:gd name="connsiteY1" fmla="*/ 553348 h 1066741"/>
                <a:gd name="connsiteX2" fmla="*/ 660128 w 1963240"/>
                <a:gd name="connsiteY2" fmla="*/ 0 h 1066741"/>
                <a:gd name="connsiteX3" fmla="*/ 1926511 w 1963240"/>
                <a:gd name="connsiteY3" fmla="*/ 570974 h 1066741"/>
                <a:gd name="connsiteX4" fmla="*/ 1944598 w 1963240"/>
                <a:gd name="connsiteY4" fmla="*/ 642140 h 1066741"/>
                <a:gd name="connsiteX5" fmla="*/ 1957534 w 1963240"/>
                <a:gd name="connsiteY5" fmla="*/ 1066741 h 1066741"/>
                <a:gd name="connsiteX6" fmla="*/ 0 w 1963240"/>
                <a:gd name="connsiteY6" fmla="*/ 1051158 h 1066741"/>
                <a:gd name="connsiteX0" fmla="*/ 3007 w 1966247"/>
                <a:gd name="connsiteY0" fmla="*/ 1051158 h 1066741"/>
                <a:gd name="connsiteX1" fmla="*/ 105435 w 1966247"/>
                <a:gd name="connsiteY1" fmla="*/ 553348 h 1066741"/>
                <a:gd name="connsiteX2" fmla="*/ 663135 w 1966247"/>
                <a:gd name="connsiteY2" fmla="*/ 0 h 1066741"/>
                <a:gd name="connsiteX3" fmla="*/ 1929518 w 1966247"/>
                <a:gd name="connsiteY3" fmla="*/ 570974 h 1066741"/>
                <a:gd name="connsiteX4" fmla="*/ 1947605 w 1966247"/>
                <a:gd name="connsiteY4" fmla="*/ 642140 h 1066741"/>
                <a:gd name="connsiteX5" fmla="*/ 1960541 w 1966247"/>
                <a:gd name="connsiteY5" fmla="*/ 1066741 h 1066741"/>
                <a:gd name="connsiteX6" fmla="*/ 3007 w 1966247"/>
                <a:gd name="connsiteY6" fmla="*/ 1051158 h 1066741"/>
                <a:gd name="connsiteX0" fmla="*/ 1041 w 2008850"/>
                <a:gd name="connsiteY0" fmla="*/ 947009 h 1066741"/>
                <a:gd name="connsiteX1" fmla="*/ 148038 w 2008850"/>
                <a:gd name="connsiteY1" fmla="*/ 553348 h 1066741"/>
                <a:gd name="connsiteX2" fmla="*/ 705738 w 2008850"/>
                <a:gd name="connsiteY2" fmla="*/ 0 h 1066741"/>
                <a:gd name="connsiteX3" fmla="*/ 1972121 w 2008850"/>
                <a:gd name="connsiteY3" fmla="*/ 570974 h 1066741"/>
                <a:gd name="connsiteX4" fmla="*/ 1990208 w 2008850"/>
                <a:gd name="connsiteY4" fmla="*/ 642140 h 1066741"/>
                <a:gd name="connsiteX5" fmla="*/ 2003144 w 2008850"/>
                <a:gd name="connsiteY5" fmla="*/ 1066741 h 1066741"/>
                <a:gd name="connsiteX6" fmla="*/ 1041 w 2008850"/>
                <a:gd name="connsiteY6" fmla="*/ 947009 h 1066741"/>
                <a:gd name="connsiteX0" fmla="*/ 947 w 2008756"/>
                <a:gd name="connsiteY0" fmla="*/ 947009 h 1066741"/>
                <a:gd name="connsiteX1" fmla="*/ 152961 w 2008756"/>
                <a:gd name="connsiteY1" fmla="*/ 488366 h 1066741"/>
                <a:gd name="connsiteX2" fmla="*/ 705644 w 2008756"/>
                <a:gd name="connsiteY2" fmla="*/ 0 h 1066741"/>
                <a:gd name="connsiteX3" fmla="*/ 1972027 w 2008756"/>
                <a:gd name="connsiteY3" fmla="*/ 570974 h 1066741"/>
                <a:gd name="connsiteX4" fmla="*/ 1990114 w 2008756"/>
                <a:gd name="connsiteY4" fmla="*/ 642140 h 1066741"/>
                <a:gd name="connsiteX5" fmla="*/ 2003050 w 2008756"/>
                <a:gd name="connsiteY5" fmla="*/ 1066741 h 1066741"/>
                <a:gd name="connsiteX6" fmla="*/ 947 w 2008756"/>
                <a:gd name="connsiteY6" fmla="*/ 947009 h 1066741"/>
                <a:gd name="connsiteX0" fmla="*/ 1237 w 2009046"/>
                <a:gd name="connsiteY0" fmla="*/ 912271 h 1032003"/>
                <a:gd name="connsiteX1" fmla="*/ 153251 w 2009046"/>
                <a:gd name="connsiteY1" fmla="*/ 453628 h 1032003"/>
                <a:gd name="connsiteX2" fmla="*/ 787677 w 2009046"/>
                <a:gd name="connsiteY2" fmla="*/ 0 h 1032003"/>
                <a:gd name="connsiteX3" fmla="*/ 1972317 w 2009046"/>
                <a:gd name="connsiteY3" fmla="*/ 536236 h 1032003"/>
                <a:gd name="connsiteX4" fmla="*/ 1990404 w 2009046"/>
                <a:gd name="connsiteY4" fmla="*/ 607402 h 1032003"/>
                <a:gd name="connsiteX5" fmla="*/ 2003340 w 2009046"/>
                <a:gd name="connsiteY5" fmla="*/ 1032003 h 1032003"/>
                <a:gd name="connsiteX6" fmla="*/ 1237 w 2009046"/>
                <a:gd name="connsiteY6" fmla="*/ 912271 h 1032003"/>
                <a:gd name="connsiteX0" fmla="*/ 1237 w 2009046"/>
                <a:gd name="connsiteY0" fmla="*/ 912271 h 1032003"/>
                <a:gd name="connsiteX1" fmla="*/ 153251 w 2009046"/>
                <a:gd name="connsiteY1" fmla="*/ 453628 h 1032003"/>
                <a:gd name="connsiteX2" fmla="*/ 787677 w 2009046"/>
                <a:gd name="connsiteY2" fmla="*/ 0 h 1032003"/>
                <a:gd name="connsiteX3" fmla="*/ 1847374 w 2009046"/>
                <a:gd name="connsiteY3" fmla="*/ 479903 h 1032003"/>
                <a:gd name="connsiteX4" fmla="*/ 1990404 w 2009046"/>
                <a:gd name="connsiteY4" fmla="*/ 607402 h 1032003"/>
                <a:gd name="connsiteX5" fmla="*/ 2003340 w 2009046"/>
                <a:gd name="connsiteY5" fmla="*/ 1032003 h 1032003"/>
                <a:gd name="connsiteX6" fmla="*/ 1237 w 2009046"/>
                <a:gd name="connsiteY6" fmla="*/ 912271 h 1032003"/>
                <a:gd name="connsiteX0" fmla="*/ 1237 w 2009046"/>
                <a:gd name="connsiteY0" fmla="*/ 912271 h 1032003"/>
                <a:gd name="connsiteX1" fmla="*/ 153251 w 2009046"/>
                <a:gd name="connsiteY1" fmla="*/ 453628 h 1032003"/>
                <a:gd name="connsiteX2" fmla="*/ 787677 w 2009046"/>
                <a:gd name="connsiteY2" fmla="*/ 0 h 1032003"/>
                <a:gd name="connsiteX3" fmla="*/ 1847374 w 2009046"/>
                <a:gd name="connsiteY3" fmla="*/ 479903 h 1032003"/>
                <a:gd name="connsiteX4" fmla="*/ 1990404 w 2009046"/>
                <a:gd name="connsiteY4" fmla="*/ 607402 h 1032003"/>
                <a:gd name="connsiteX5" fmla="*/ 2003340 w 2009046"/>
                <a:gd name="connsiteY5" fmla="*/ 1032003 h 1032003"/>
                <a:gd name="connsiteX6" fmla="*/ 1237 w 2009046"/>
                <a:gd name="connsiteY6" fmla="*/ 912271 h 1032003"/>
                <a:gd name="connsiteX0" fmla="*/ 1237 w 2005990"/>
                <a:gd name="connsiteY0" fmla="*/ 912271 h 1032003"/>
                <a:gd name="connsiteX1" fmla="*/ 153251 w 2005990"/>
                <a:gd name="connsiteY1" fmla="*/ 453628 h 1032003"/>
                <a:gd name="connsiteX2" fmla="*/ 787677 w 2005990"/>
                <a:gd name="connsiteY2" fmla="*/ 0 h 1032003"/>
                <a:gd name="connsiteX3" fmla="*/ 1847374 w 2005990"/>
                <a:gd name="connsiteY3" fmla="*/ 479903 h 1032003"/>
                <a:gd name="connsiteX4" fmla="*/ 1965014 w 2005990"/>
                <a:gd name="connsiteY4" fmla="*/ 663714 h 1032003"/>
                <a:gd name="connsiteX5" fmla="*/ 2003340 w 2005990"/>
                <a:gd name="connsiteY5" fmla="*/ 1032003 h 1032003"/>
                <a:gd name="connsiteX6" fmla="*/ 1237 w 2005990"/>
                <a:gd name="connsiteY6" fmla="*/ 912271 h 1032003"/>
                <a:gd name="connsiteX0" fmla="*/ 1237 w 2008978"/>
                <a:gd name="connsiteY0" fmla="*/ 912271 h 1032003"/>
                <a:gd name="connsiteX1" fmla="*/ 153251 w 2008978"/>
                <a:gd name="connsiteY1" fmla="*/ 453628 h 1032003"/>
                <a:gd name="connsiteX2" fmla="*/ 787677 w 2008978"/>
                <a:gd name="connsiteY2" fmla="*/ 0 h 1032003"/>
                <a:gd name="connsiteX3" fmla="*/ 1847374 w 2008978"/>
                <a:gd name="connsiteY3" fmla="*/ 479903 h 1032003"/>
                <a:gd name="connsiteX4" fmla="*/ 1965014 w 2008978"/>
                <a:gd name="connsiteY4" fmla="*/ 663714 h 1032003"/>
                <a:gd name="connsiteX5" fmla="*/ 2003340 w 2008978"/>
                <a:gd name="connsiteY5" fmla="*/ 1032003 h 1032003"/>
                <a:gd name="connsiteX6" fmla="*/ 1237 w 2008978"/>
                <a:gd name="connsiteY6" fmla="*/ 912271 h 1032003"/>
                <a:gd name="connsiteX0" fmla="*/ 1237 w 2008978"/>
                <a:gd name="connsiteY0" fmla="*/ 912271 h 1032003"/>
                <a:gd name="connsiteX1" fmla="*/ 153251 w 2008978"/>
                <a:gd name="connsiteY1" fmla="*/ 453628 h 1032003"/>
                <a:gd name="connsiteX2" fmla="*/ 787677 w 2008978"/>
                <a:gd name="connsiteY2" fmla="*/ 0 h 1032003"/>
                <a:gd name="connsiteX3" fmla="*/ 1769944 w 2008978"/>
                <a:gd name="connsiteY3" fmla="*/ 444992 h 1032003"/>
                <a:gd name="connsiteX4" fmla="*/ 1965014 w 2008978"/>
                <a:gd name="connsiteY4" fmla="*/ 663714 h 1032003"/>
                <a:gd name="connsiteX5" fmla="*/ 2003340 w 2008978"/>
                <a:gd name="connsiteY5" fmla="*/ 1032003 h 1032003"/>
                <a:gd name="connsiteX6" fmla="*/ 1237 w 2008978"/>
                <a:gd name="connsiteY6" fmla="*/ 912271 h 1032003"/>
                <a:gd name="connsiteX0" fmla="*/ 1237 w 2008978"/>
                <a:gd name="connsiteY0" fmla="*/ 912271 h 1032003"/>
                <a:gd name="connsiteX1" fmla="*/ 153251 w 2008978"/>
                <a:gd name="connsiteY1" fmla="*/ 453628 h 1032003"/>
                <a:gd name="connsiteX2" fmla="*/ 787677 w 2008978"/>
                <a:gd name="connsiteY2" fmla="*/ 0 h 1032003"/>
                <a:gd name="connsiteX3" fmla="*/ 1769944 w 2008978"/>
                <a:gd name="connsiteY3" fmla="*/ 444992 h 1032003"/>
                <a:gd name="connsiteX4" fmla="*/ 1965014 w 2008978"/>
                <a:gd name="connsiteY4" fmla="*/ 663714 h 1032003"/>
                <a:gd name="connsiteX5" fmla="*/ 2003340 w 2008978"/>
                <a:gd name="connsiteY5" fmla="*/ 1032003 h 1032003"/>
                <a:gd name="connsiteX6" fmla="*/ 1237 w 2008978"/>
                <a:gd name="connsiteY6" fmla="*/ 912271 h 1032003"/>
                <a:gd name="connsiteX0" fmla="*/ 1237 w 2005934"/>
                <a:gd name="connsiteY0" fmla="*/ 912271 h 1032003"/>
                <a:gd name="connsiteX1" fmla="*/ 153251 w 2005934"/>
                <a:gd name="connsiteY1" fmla="*/ 453628 h 1032003"/>
                <a:gd name="connsiteX2" fmla="*/ 787677 w 2005934"/>
                <a:gd name="connsiteY2" fmla="*/ 0 h 1032003"/>
                <a:gd name="connsiteX3" fmla="*/ 1769944 w 2005934"/>
                <a:gd name="connsiteY3" fmla="*/ 444992 h 1032003"/>
                <a:gd name="connsiteX4" fmla="*/ 1936857 w 2005934"/>
                <a:gd name="connsiteY4" fmla="*/ 651020 h 1032003"/>
                <a:gd name="connsiteX5" fmla="*/ 2003340 w 2005934"/>
                <a:gd name="connsiteY5" fmla="*/ 1032003 h 1032003"/>
                <a:gd name="connsiteX6" fmla="*/ 1237 w 2005934"/>
                <a:gd name="connsiteY6" fmla="*/ 912271 h 1032003"/>
                <a:gd name="connsiteX0" fmla="*/ 1237 w 2005590"/>
                <a:gd name="connsiteY0" fmla="*/ 912271 h 1032003"/>
                <a:gd name="connsiteX1" fmla="*/ 153251 w 2005590"/>
                <a:gd name="connsiteY1" fmla="*/ 453628 h 1032003"/>
                <a:gd name="connsiteX2" fmla="*/ 787677 w 2005590"/>
                <a:gd name="connsiteY2" fmla="*/ 0 h 1032003"/>
                <a:gd name="connsiteX3" fmla="*/ 1769944 w 2005590"/>
                <a:gd name="connsiteY3" fmla="*/ 444992 h 1032003"/>
                <a:gd name="connsiteX4" fmla="*/ 1936857 w 2005590"/>
                <a:gd name="connsiteY4" fmla="*/ 651020 h 1032003"/>
                <a:gd name="connsiteX5" fmla="*/ 2003340 w 2005590"/>
                <a:gd name="connsiteY5" fmla="*/ 1032003 h 1032003"/>
                <a:gd name="connsiteX6" fmla="*/ 1237 w 2005590"/>
                <a:gd name="connsiteY6" fmla="*/ 912271 h 1032003"/>
                <a:gd name="connsiteX0" fmla="*/ 1237 w 2003340"/>
                <a:gd name="connsiteY0" fmla="*/ 912271 h 1032003"/>
                <a:gd name="connsiteX1" fmla="*/ 153251 w 2003340"/>
                <a:gd name="connsiteY1" fmla="*/ 453628 h 1032003"/>
                <a:gd name="connsiteX2" fmla="*/ 787677 w 2003340"/>
                <a:gd name="connsiteY2" fmla="*/ 0 h 1032003"/>
                <a:gd name="connsiteX3" fmla="*/ 1769944 w 2003340"/>
                <a:gd name="connsiteY3" fmla="*/ 444992 h 1032003"/>
                <a:gd name="connsiteX4" fmla="*/ 1936857 w 2003340"/>
                <a:gd name="connsiteY4" fmla="*/ 651020 h 1032003"/>
                <a:gd name="connsiteX5" fmla="*/ 2003340 w 2003340"/>
                <a:gd name="connsiteY5" fmla="*/ 1032003 h 1032003"/>
                <a:gd name="connsiteX6" fmla="*/ 1237 w 2003340"/>
                <a:gd name="connsiteY6" fmla="*/ 912271 h 103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3340" h="1032003">
                  <a:moveTo>
                    <a:pt x="1237" y="912271"/>
                  </a:moveTo>
                  <a:cubicBezTo>
                    <a:pt x="-6807" y="852179"/>
                    <a:pt x="22178" y="605673"/>
                    <a:pt x="153251" y="453628"/>
                  </a:cubicBezTo>
                  <a:cubicBezTo>
                    <a:pt x="284324" y="301583"/>
                    <a:pt x="505833" y="108327"/>
                    <a:pt x="787677" y="0"/>
                  </a:cubicBezTo>
                  <a:lnTo>
                    <a:pt x="1769944" y="444992"/>
                  </a:lnTo>
                  <a:cubicBezTo>
                    <a:pt x="1817621" y="487492"/>
                    <a:pt x="1895732" y="556418"/>
                    <a:pt x="1936857" y="651020"/>
                  </a:cubicBezTo>
                  <a:cubicBezTo>
                    <a:pt x="1973464" y="782522"/>
                    <a:pt x="1989499" y="870504"/>
                    <a:pt x="2003340" y="1032003"/>
                  </a:cubicBezTo>
                  <a:cubicBezTo>
                    <a:pt x="1415477" y="944849"/>
                    <a:pt x="601697" y="968742"/>
                    <a:pt x="1237" y="912271"/>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8FEE299-21C8-7CC6-5517-B06857BE01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343849" flipH="1" flipV="1">
              <a:off x="9857018" y="-110045"/>
              <a:ext cx="1583793" cy="732867"/>
            </a:xfrm>
            <a:custGeom>
              <a:avLst/>
              <a:gdLst>
                <a:gd name="connsiteX0" fmla="*/ 13693 w 1993720"/>
                <a:gd name="connsiteY0" fmla="*/ 1091051 h 1116874"/>
                <a:gd name="connsiteX1" fmla="*/ 4248 w 1993720"/>
                <a:gd name="connsiteY1" fmla="*/ 945870 h 1116874"/>
                <a:gd name="connsiteX2" fmla="*/ 124948 w 1993720"/>
                <a:gd name="connsiteY2" fmla="*/ 445317 h 1116874"/>
                <a:gd name="connsiteX3" fmla="*/ 549756 w 1993720"/>
                <a:gd name="connsiteY3" fmla="*/ 8113 h 1116874"/>
                <a:gd name="connsiteX4" fmla="*/ 585340 w 1993720"/>
                <a:gd name="connsiteY4" fmla="*/ 0 h 1116874"/>
                <a:gd name="connsiteX5" fmla="*/ 1940204 w 1993720"/>
                <a:gd name="connsiteY5" fmla="*/ 610867 h 1116874"/>
                <a:gd name="connsiteX6" fmla="*/ 1958291 w 1993720"/>
                <a:gd name="connsiteY6" fmla="*/ 682033 h 1116874"/>
                <a:gd name="connsiteX7" fmla="*/ 1971227 w 1993720"/>
                <a:gd name="connsiteY7" fmla="*/ 1106634 h 1116874"/>
                <a:gd name="connsiteX8" fmla="*/ 13693 w 1993720"/>
                <a:gd name="connsiteY8" fmla="*/ 1091051 h 1116874"/>
                <a:gd name="connsiteX0" fmla="*/ 9445 w 1989472"/>
                <a:gd name="connsiteY0" fmla="*/ 1091051 h 1116874"/>
                <a:gd name="connsiteX1" fmla="*/ 0 w 1989472"/>
                <a:gd name="connsiteY1" fmla="*/ 945870 h 1116874"/>
                <a:gd name="connsiteX2" fmla="*/ 120700 w 1989472"/>
                <a:gd name="connsiteY2" fmla="*/ 445317 h 1116874"/>
                <a:gd name="connsiteX3" fmla="*/ 545508 w 1989472"/>
                <a:gd name="connsiteY3" fmla="*/ 8113 h 1116874"/>
                <a:gd name="connsiteX4" fmla="*/ 581092 w 1989472"/>
                <a:gd name="connsiteY4" fmla="*/ 0 h 1116874"/>
                <a:gd name="connsiteX5" fmla="*/ 1935956 w 1989472"/>
                <a:gd name="connsiteY5" fmla="*/ 610867 h 1116874"/>
                <a:gd name="connsiteX6" fmla="*/ 1954043 w 1989472"/>
                <a:gd name="connsiteY6" fmla="*/ 682033 h 1116874"/>
                <a:gd name="connsiteX7" fmla="*/ 1966979 w 1989472"/>
                <a:gd name="connsiteY7" fmla="*/ 1106634 h 1116874"/>
                <a:gd name="connsiteX8" fmla="*/ 9445 w 1989472"/>
                <a:gd name="connsiteY8" fmla="*/ 1091051 h 1116874"/>
                <a:gd name="connsiteX0" fmla="*/ 0 w 1980027"/>
                <a:gd name="connsiteY0" fmla="*/ 1091051 h 1116874"/>
                <a:gd name="connsiteX1" fmla="*/ 6110 w 1980027"/>
                <a:gd name="connsiteY1" fmla="*/ 916715 h 1116874"/>
                <a:gd name="connsiteX2" fmla="*/ 111255 w 1980027"/>
                <a:gd name="connsiteY2" fmla="*/ 445317 h 1116874"/>
                <a:gd name="connsiteX3" fmla="*/ 536063 w 1980027"/>
                <a:gd name="connsiteY3" fmla="*/ 8113 h 1116874"/>
                <a:gd name="connsiteX4" fmla="*/ 571647 w 1980027"/>
                <a:gd name="connsiteY4" fmla="*/ 0 h 1116874"/>
                <a:gd name="connsiteX5" fmla="*/ 1926511 w 1980027"/>
                <a:gd name="connsiteY5" fmla="*/ 610867 h 1116874"/>
                <a:gd name="connsiteX6" fmla="*/ 1944598 w 1980027"/>
                <a:gd name="connsiteY6" fmla="*/ 682033 h 1116874"/>
                <a:gd name="connsiteX7" fmla="*/ 1957534 w 1980027"/>
                <a:gd name="connsiteY7" fmla="*/ 1106634 h 1116874"/>
                <a:gd name="connsiteX8" fmla="*/ 0 w 1980027"/>
                <a:gd name="connsiteY8" fmla="*/ 1091051 h 1116874"/>
                <a:gd name="connsiteX0" fmla="*/ 0 w 1969831"/>
                <a:gd name="connsiteY0" fmla="*/ 1091051 h 1116874"/>
                <a:gd name="connsiteX1" fmla="*/ 6110 w 1969831"/>
                <a:gd name="connsiteY1" fmla="*/ 916715 h 1116874"/>
                <a:gd name="connsiteX2" fmla="*/ 111255 w 1969831"/>
                <a:gd name="connsiteY2" fmla="*/ 445317 h 1116874"/>
                <a:gd name="connsiteX3" fmla="*/ 536063 w 1969831"/>
                <a:gd name="connsiteY3" fmla="*/ 8113 h 1116874"/>
                <a:gd name="connsiteX4" fmla="*/ 571647 w 1969831"/>
                <a:gd name="connsiteY4" fmla="*/ 0 h 1116874"/>
                <a:gd name="connsiteX5" fmla="*/ 1926511 w 1969831"/>
                <a:gd name="connsiteY5" fmla="*/ 610867 h 1116874"/>
                <a:gd name="connsiteX6" fmla="*/ 1944598 w 1969831"/>
                <a:gd name="connsiteY6" fmla="*/ 682033 h 1116874"/>
                <a:gd name="connsiteX7" fmla="*/ 1957534 w 1969831"/>
                <a:gd name="connsiteY7" fmla="*/ 1106634 h 1116874"/>
                <a:gd name="connsiteX8" fmla="*/ 0 w 1969831"/>
                <a:gd name="connsiteY8" fmla="*/ 1091051 h 1116874"/>
                <a:gd name="connsiteX0" fmla="*/ 0 w 1969831"/>
                <a:gd name="connsiteY0" fmla="*/ 1091051 h 1117989"/>
                <a:gd name="connsiteX1" fmla="*/ 6110 w 1969831"/>
                <a:gd name="connsiteY1" fmla="*/ 916715 h 1117989"/>
                <a:gd name="connsiteX2" fmla="*/ 111255 w 1969831"/>
                <a:gd name="connsiteY2" fmla="*/ 445317 h 1117989"/>
                <a:gd name="connsiteX3" fmla="*/ 536063 w 1969831"/>
                <a:gd name="connsiteY3" fmla="*/ 8113 h 1117989"/>
                <a:gd name="connsiteX4" fmla="*/ 571647 w 1969831"/>
                <a:gd name="connsiteY4" fmla="*/ 0 h 1117989"/>
                <a:gd name="connsiteX5" fmla="*/ 1926511 w 1969831"/>
                <a:gd name="connsiteY5" fmla="*/ 610867 h 1117989"/>
                <a:gd name="connsiteX6" fmla="*/ 1944598 w 1969831"/>
                <a:gd name="connsiteY6" fmla="*/ 682033 h 1117989"/>
                <a:gd name="connsiteX7" fmla="*/ 1957534 w 1969831"/>
                <a:gd name="connsiteY7" fmla="*/ 1106634 h 1117989"/>
                <a:gd name="connsiteX8" fmla="*/ 0 w 1969831"/>
                <a:gd name="connsiteY8" fmla="*/ 1091051 h 1117989"/>
                <a:gd name="connsiteX0" fmla="*/ 0 w 1969831"/>
                <a:gd name="connsiteY0" fmla="*/ 1091051 h 1131624"/>
                <a:gd name="connsiteX1" fmla="*/ 6110 w 1969831"/>
                <a:gd name="connsiteY1" fmla="*/ 916715 h 1131624"/>
                <a:gd name="connsiteX2" fmla="*/ 111255 w 1969831"/>
                <a:gd name="connsiteY2" fmla="*/ 445317 h 1131624"/>
                <a:gd name="connsiteX3" fmla="*/ 536063 w 1969831"/>
                <a:gd name="connsiteY3" fmla="*/ 8113 h 1131624"/>
                <a:gd name="connsiteX4" fmla="*/ 571647 w 1969831"/>
                <a:gd name="connsiteY4" fmla="*/ 0 h 1131624"/>
                <a:gd name="connsiteX5" fmla="*/ 1926511 w 1969831"/>
                <a:gd name="connsiteY5" fmla="*/ 610867 h 1131624"/>
                <a:gd name="connsiteX6" fmla="*/ 1944598 w 1969831"/>
                <a:gd name="connsiteY6" fmla="*/ 682033 h 1131624"/>
                <a:gd name="connsiteX7" fmla="*/ 1957534 w 1969831"/>
                <a:gd name="connsiteY7" fmla="*/ 1106634 h 1131624"/>
                <a:gd name="connsiteX8" fmla="*/ 0 w 1969831"/>
                <a:gd name="connsiteY8" fmla="*/ 1091051 h 1131624"/>
                <a:gd name="connsiteX0" fmla="*/ 0 w 1963240"/>
                <a:gd name="connsiteY0" fmla="*/ 1091051 h 1131624"/>
                <a:gd name="connsiteX1" fmla="*/ 6110 w 1963240"/>
                <a:gd name="connsiteY1" fmla="*/ 916715 h 1131624"/>
                <a:gd name="connsiteX2" fmla="*/ 111255 w 1963240"/>
                <a:gd name="connsiteY2" fmla="*/ 445317 h 1131624"/>
                <a:gd name="connsiteX3" fmla="*/ 536063 w 1963240"/>
                <a:gd name="connsiteY3" fmla="*/ 8113 h 1131624"/>
                <a:gd name="connsiteX4" fmla="*/ 571647 w 1963240"/>
                <a:gd name="connsiteY4" fmla="*/ 0 h 1131624"/>
                <a:gd name="connsiteX5" fmla="*/ 1926511 w 1963240"/>
                <a:gd name="connsiteY5" fmla="*/ 610867 h 1131624"/>
                <a:gd name="connsiteX6" fmla="*/ 1944598 w 1963240"/>
                <a:gd name="connsiteY6" fmla="*/ 682033 h 1131624"/>
                <a:gd name="connsiteX7" fmla="*/ 1957534 w 1963240"/>
                <a:gd name="connsiteY7" fmla="*/ 1106634 h 1131624"/>
                <a:gd name="connsiteX8" fmla="*/ 0 w 1963240"/>
                <a:gd name="connsiteY8" fmla="*/ 1091051 h 1131624"/>
                <a:gd name="connsiteX0" fmla="*/ 0 w 1963240"/>
                <a:gd name="connsiteY0" fmla="*/ 1091051 h 1131624"/>
                <a:gd name="connsiteX1" fmla="*/ 6110 w 1963240"/>
                <a:gd name="connsiteY1" fmla="*/ 916715 h 1131624"/>
                <a:gd name="connsiteX2" fmla="*/ 127794 w 1963240"/>
                <a:gd name="connsiteY2" fmla="*/ 440719 h 1131624"/>
                <a:gd name="connsiteX3" fmla="*/ 536063 w 1963240"/>
                <a:gd name="connsiteY3" fmla="*/ 8113 h 1131624"/>
                <a:gd name="connsiteX4" fmla="*/ 571647 w 1963240"/>
                <a:gd name="connsiteY4" fmla="*/ 0 h 1131624"/>
                <a:gd name="connsiteX5" fmla="*/ 1926511 w 1963240"/>
                <a:gd name="connsiteY5" fmla="*/ 610867 h 1131624"/>
                <a:gd name="connsiteX6" fmla="*/ 1944598 w 1963240"/>
                <a:gd name="connsiteY6" fmla="*/ 682033 h 1131624"/>
                <a:gd name="connsiteX7" fmla="*/ 1957534 w 1963240"/>
                <a:gd name="connsiteY7" fmla="*/ 1106634 h 1131624"/>
                <a:gd name="connsiteX8" fmla="*/ 0 w 1963240"/>
                <a:gd name="connsiteY8" fmla="*/ 1091051 h 1131624"/>
                <a:gd name="connsiteX0" fmla="*/ 0 w 1963240"/>
                <a:gd name="connsiteY0" fmla="*/ 1091051 h 1131624"/>
                <a:gd name="connsiteX1" fmla="*/ 6110 w 1963240"/>
                <a:gd name="connsiteY1" fmla="*/ 916715 h 1131624"/>
                <a:gd name="connsiteX2" fmla="*/ 127794 w 1963240"/>
                <a:gd name="connsiteY2" fmla="*/ 440719 h 1131624"/>
                <a:gd name="connsiteX3" fmla="*/ 536063 w 1963240"/>
                <a:gd name="connsiteY3" fmla="*/ 8113 h 1131624"/>
                <a:gd name="connsiteX4" fmla="*/ 571647 w 1963240"/>
                <a:gd name="connsiteY4" fmla="*/ 0 h 1131624"/>
                <a:gd name="connsiteX5" fmla="*/ 1926511 w 1963240"/>
                <a:gd name="connsiteY5" fmla="*/ 610867 h 1131624"/>
                <a:gd name="connsiteX6" fmla="*/ 1944598 w 1963240"/>
                <a:gd name="connsiteY6" fmla="*/ 682033 h 1131624"/>
                <a:gd name="connsiteX7" fmla="*/ 1957534 w 1963240"/>
                <a:gd name="connsiteY7" fmla="*/ 1106634 h 1131624"/>
                <a:gd name="connsiteX8" fmla="*/ 0 w 1963240"/>
                <a:gd name="connsiteY8" fmla="*/ 1091051 h 1131624"/>
                <a:gd name="connsiteX0" fmla="*/ 0 w 1963240"/>
                <a:gd name="connsiteY0" fmla="*/ 1091051 h 1131624"/>
                <a:gd name="connsiteX1" fmla="*/ 127794 w 1963240"/>
                <a:gd name="connsiteY1" fmla="*/ 440719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27794 w 1963240"/>
                <a:gd name="connsiteY1" fmla="*/ 440719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02428 w 1963240"/>
                <a:gd name="connsiteY1" fmla="*/ 593241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02428 w 1963240"/>
                <a:gd name="connsiteY1" fmla="*/ 593241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02428 w 1963240"/>
                <a:gd name="connsiteY1" fmla="*/ 593241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02428 w 1963240"/>
                <a:gd name="connsiteY1" fmla="*/ 593241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02428 w 1963240"/>
                <a:gd name="connsiteY1" fmla="*/ 593241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66 h 1131639"/>
                <a:gd name="connsiteX1" fmla="*/ 102428 w 1963240"/>
                <a:gd name="connsiteY1" fmla="*/ 593256 h 1131639"/>
                <a:gd name="connsiteX2" fmla="*/ 571647 w 1963240"/>
                <a:gd name="connsiteY2" fmla="*/ 15 h 1131639"/>
                <a:gd name="connsiteX3" fmla="*/ 1926511 w 1963240"/>
                <a:gd name="connsiteY3" fmla="*/ 610882 h 1131639"/>
                <a:gd name="connsiteX4" fmla="*/ 1944598 w 1963240"/>
                <a:gd name="connsiteY4" fmla="*/ 682048 h 1131639"/>
                <a:gd name="connsiteX5" fmla="*/ 1957534 w 1963240"/>
                <a:gd name="connsiteY5" fmla="*/ 1106649 h 1131639"/>
                <a:gd name="connsiteX6" fmla="*/ 0 w 1963240"/>
                <a:gd name="connsiteY6" fmla="*/ 1091066 h 1131639"/>
                <a:gd name="connsiteX0" fmla="*/ 0 w 1963240"/>
                <a:gd name="connsiteY0" fmla="*/ 1091051 h 1131624"/>
                <a:gd name="connsiteX1" fmla="*/ 102428 w 1963240"/>
                <a:gd name="connsiteY1" fmla="*/ 593241 h 1131624"/>
                <a:gd name="connsiteX2" fmla="*/ 571647 w 1963240"/>
                <a:gd name="connsiteY2" fmla="*/ 0 h 1131624"/>
                <a:gd name="connsiteX3" fmla="*/ 1926511 w 1963240"/>
                <a:gd name="connsiteY3" fmla="*/ 610867 h 1131624"/>
                <a:gd name="connsiteX4" fmla="*/ 1944598 w 1963240"/>
                <a:gd name="connsiteY4" fmla="*/ 682033 h 1131624"/>
                <a:gd name="connsiteX5" fmla="*/ 1957534 w 1963240"/>
                <a:gd name="connsiteY5" fmla="*/ 1106634 h 1131624"/>
                <a:gd name="connsiteX6" fmla="*/ 0 w 1963240"/>
                <a:gd name="connsiteY6" fmla="*/ 1091051 h 1131624"/>
                <a:gd name="connsiteX0" fmla="*/ 0 w 1963240"/>
                <a:gd name="connsiteY0" fmla="*/ 1091051 h 1131624"/>
                <a:gd name="connsiteX1" fmla="*/ 102428 w 1963240"/>
                <a:gd name="connsiteY1" fmla="*/ 593241 h 1131624"/>
                <a:gd name="connsiteX2" fmla="*/ 571647 w 1963240"/>
                <a:gd name="connsiteY2" fmla="*/ 0 h 1131624"/>
                <a:gd name="connsiteX3" fmla="*/ 1926511 w 1963240"/>
                <a:gd name="connsiteY3" fmla="*/ 610867 h 1131624"/>
                <a:gd name="connsiteX4" fmla="*/ 1944598 w 1963240"/>
                <a:gd name="connsiteY4" fmla="*/ 682033 h 1131624"/>
                <a:gd name="connsiteX5" fmla="*/ 1957534 w 1963240"/>
                <a:gd name="connsiteY5" fmla="*/ 1106634 h 1131624"/>
                <a:gd name="connsiteX6" fmla="*/ 0 w 1963240"/>
                <a:gd name="connsiteY6" fmla="*/ 1091051 h 1131624"/>
                <a:gd name="connsiteX0" fmla="*/ 0 w 1963240"/>
                <a:gd name="connsiteY0" fmla="*/ 1051158 h 1091731"/>
                <a:gd name="connsiteX1" fmla="*/ 102428 w 1963240"/>
                <a:gd name="connsiteY1" fmla="*/ 553348 h 1091731"/>
                <a:gd name="connsiteX2" fmla="*/ 660128 w 1963240"/>
                <a:gd name="connsiteY2" fmla="*/ 0 h 1091731"/>
                <a:gd name="connsiteX3" fmla="*/ 1926511 w 1963240"/>
                <a:gd name="connsiteY3" fmla="*/ 570974 h 1091731"/>
                <a:gd name="connsiteX4" fmla="*/ 1944598 w 1963240"/>
                <a:gd name="connsiteY4" fmla="*/ 642140 h 1091731"/>
                <a:gd name="connsiteX5" fmla="*/ 1957534 w 1963240"/>
                <a:gd name="connsiteY5" fmla="*/ 1066741 h 1091731"/>
                <a:gd name="connsiteX6" fmla="*/ 0 w 1963240"/>
                <a:gd name="connsiteY6" fmla="*/ 1051158 h 1091731"/>
                <a:gd name="connsiteX0" fmla="*/ 0 w 1963240"/>
                <a:gd name="connsiteY0" fmla="*/ 1051158 h 1072645"/>
                <a:gd name="connsiteX1" fmla="*/ 102428 w 1963240"/>
                <a:gd name="connsiteY1" fmla="*/ 553348 h 1072645"/>
                <a:gd name="connsiteX2" fmla="*/ 660128 w 1963240"/>
                <a:gd name="connsiteY2" fmla="*/ 0 h 1072645"/>
                <a:gd name="connsiteX3" fmla="*/ 1926511 w 1963240"/>
                <a:gd name="connsiteY3" fmla="*/ 570974 h 1072645"/>
                <a:gd name="connsiteX4" fmla="*/ 1944598 w 1963240"/>
                <a:gd name="connsiteY4" fmla="*/ 642140 h 1072645"/>
                <a:gd name="connsiteX5" fmla="*/ 1957534 w 1963240"/>
                <a:gd name="connsiteY5" fmla="*/ 1066741 h 1072645"/>
                <a:gd name="connsiteX6" fmla="*/ 0 w 1963240"/>
                <a:gd name="connsiteY6" fmla="*/ 1051158 h 1072645"/>
                <a:gd name="connsiteX0" fmla="*/ 0 w 1963240"/>
                <a:gd name="connsiteY0" fmla="*/ 1051158 h 1066741"/>
                <a:gd name="connsiteX1" fmla="*/ 102428 w 1963240"/>
                <a:gd name="connsiteY1" fmla="*/ 553348 h 1066741"/>
                <a:gd name="connsiteX2" fmla="*/ 660128 w 1963240"/>
                <a:gd name="connsiteY2" fmla="*/ 0 h 1066741"/>
                <a:gd name="connsiteX3" fmla="*/ 1926511 w 1963240"/>
                <a:gd name="connsiteY3" fmla="*/ 570974 h 1066741"/>
                <a:gd name="connsiteX4" fmla="*/ 1944598 w 1963240"/>
                <a:gd name="connsiteY4" fmla="*/ 642140 h 1066741"/>
                <a:gd name="connsiteX5" fmla="*/ 1957534 w 1963240"/>
                <a:gd name="connsiteY5" fmla="*/ 1066741 h 1066741"/>
                <a:gd name="connsiteX6" fmla="*/ 0 w 1963240"/>
                <a:gd name="connsiteY6" fmla="*/ 1051158 h 1066741"/>
                <a:gd name="connsiteX0" fmla="*/ 3007 w 1966247"/>
                <a:gd name="connsiteY0" fmla="*/ 1051158 h 1066741"/>
                <a:gd name="connsiteX1" fmla="*/ 105435 w 1966247"/>
                <a:gd name="connsiteY1" fmla="*/ 553348 h 1066741"/>
                <a:gd name="connsiteX2" fmla="*/ 663135 w 1966247"/>
                <a:gd name="connsiteY2" fmla="*/ 0 h 1066741"/>
                <a:gd name="connsiteX3" fmla="*/ 1929518 w 1966247"/>
                <a:gd name="connsiteY3" fmla="*/ 570974 h 1066741"/>
                <a:gd name="connsiteX4" fmla="*/ 1947605 w 1966247"/>
                <a:gd name="connsiteY4" fmla="*/ 642140 h 1066741"/>
                <a:gd name="connsiteX5" fmla="*/ 1960541 w 1966247"/>
                <a:gd name="connsiteY5" fmla="*/ 1066741 h 1066741"/>
                <a:gd name="connsiteX6" fmla="*/ 3007 w 1966247"/>
                <a:gd name="connsiteY6" fmla="*/ 1051158 h 1066741"/>
                <a:gd name="connsiteX0" fmla="*/ 1041 w 2008850"/>
                <a:gd name="connsiteY0" fmla="*/ 947009 h 1066741"/>
                <a:gd name="connsiteX1" fmla="*/ 148038 w 2008850"/>
                <a:gd name="connsiteY1" fmla="*/ 553348 h 1066741"/>
                <a:gd name="connsiteX2" fmla="*/ 705738 w 2008850"/>
                <a:gd name="connsiteY2" fmla="*/ 0 h 1066741"/>
                <a:gd name="connsiteX3" fmla="*/ 1972121 w 2008850"/>
                <a:gd name="connsiteY3" fmla="*/ 570974 h 1066741"/>
                <a:gd name="connsiteX4" fmla="*/ 1990208 w 2008850"/>
                <a:gd name="connsiteY4" fmla="*/ 642140 h 1066741"/>
                <a:gd name="connsiteX5" fmla="*/ 2003144 w 2008850"/>
                <a:gd name="connsiteY5" fmla="*/ 1066741 h 1066741"/>
                <a:gd name="connsiteX6" fmla="*/ 1041 w 2008850"/>
                <a:gd name="connsiteY6" fmla="*/ 947009 h 1066741"/>
                <a:gd name="connsiteX0" fmla="*/ 947 w 2008756"/>
                <a:gd name="connsiteY0" fmla="*/ 947009 h 1066741"/>
                <a:gd name="connsiteX1" fmla="*/ 152961 w 2008756"/>
                <a:gd name="connsiteY1" fmla="*/ 488366 h 1066741"/>
                <a:gd name="connsiteX2" fmla="*/ 705644 w 2008756"/>
                <a:gd name="connsiteY2" fmla="*/ 0 h 1066741"/>
                <a:gd name="connsiteX3" fmla="*/ 1972027 w 2008756"/>
                <a:gd name="connsiteY3" fmla="*/ 570974 h 1066741"/>
                <a:gd name="connsiteX4" fmla="*/ 1990114 w 2008756"/>
                <a:gd name="connsiteY4" fmla="*/ 642140 h 1066741"/>
                <a:gd name="connsiteX5" fmla="*/ 2003050 w 2008756"/>
                <a:gd name="connsiteY5" fmla="*/ 1066741 h 1066741"/>
                <a:gd name="connsiteX6" fmla="*/ 947 w 2008756"/>
                <a:gd name="connsiteY6" fmla="*/ 947009 h 1066741"/>
                <a:gd name="connsiteX0" fmla="*/ 1237 w 2009046"/>
                <a:gd name="connsiteY0" fmla="*/ 912271 h 1032003"/>
                <a:gd name="connsiteX1" fmla="*/ 153251 w 2009046"/>
                <a:gd name="connsiteY1" fmla="*/ 453628 h 1032003"/>
                <a:gd name="connsiteX2" fmla="*/ 787677 w 2009046"/>
                <a:gd name="connsiteY2" fmla="*/ 0 h 1032003"/>
                <a:gd name="connsiteX3" fmla="*/ 1972317 w 2009046"/>
                <a:gd name="connsiteY3" fmla="*/ 536236 h 1032003"/>
                <a:gd name="connsiteX4" fmla="*/ 1990404 w 2009046"/>
                <a:gd name="connsiteY4" fmla="*/ 607402 h 1032003"/>
                <a:gd name="connsiteX5" fmla="*/ 2003340 w 2009046"/>
                <a:gd name="connsiteY5" fmla="*/ 1032003 h 1032003"/>
                <a:gd name="connsiteX6" fmla="*/ 1237 w 2009046"/>
                <a:gd name="connsiteY6" fmla="*/ 912271 h 1032003"/>
                <a:gd name="connsiteX0" fmla="*/ 1237 w 2009046"/>
                <a:gd name="connsiteY0" fmla="*/ 912271 h 1032003"/>
                <a:gd name="connsiteX1" fmla="*/ 153251 w 2009046"/>
                <a:gd name="connsiteY1" fmla="*/ 453628 h 1032003"/>
                <a:gd name="connsiteX2" fmla="*/ 787677 w 2009046"/>
                <a:gd name="connsiteY2" fmla="*/ 0 h 1032003"/>
                <a:gd name="connsiteX3" fmla="*/ 1847374 w 2009046"/>
                <a:gd name="connsiteY3" fmla="*/ 479903 h 1032003"/>
                <a:gd name="connsiteX4" fmla="*/ 1990404 w 2009046"/>
                <a:gd name="connsiteY4" fmla="*/ 607402 h 1032003"/>
                <a:gd name="connsiteX5" fmla="*/ 2003340 w 2009046"/>
                <a:gd name="connsiteY5" fmla="*/ 1032003 h 1032003"/>
                <a:gd name="connsiteX6" fmla="*/ 1237 w 2009046"/>
                <a:gd name="connsiteY6" fmla="*/ 912271 h 1032003"/>
                <a:gd name="connsiteX0" fmla="*/ 1237 w 2009046"/>
                <a:gd name="connsiteY0" fmla="*/ 912271 h 1032003"/>
                <a:gd name="connsiteX1" fmla="*/ 153251 w 2009046"/>
                <a:gd name="connsiteY1" fmla="*/ 453628 h 1032003"/>
                <a:gd name="connsiteX2" fmla="*/ 787677 w 2009046"/>
                <a:gd name="connsiteY2" fmla="*/ 0 h 1032003"/>
                <a:gd name="connsiteX3" fmla="*/ 1847374 w 2009046"/>
                <a:gd name="connsiteY3" fmla="*/ 479903 h 1032003"/>
                <a:gd name="connsiteX4" fmla="*/ 1990404 w 2009046"/>
                <a:gd name="connsiteY4" fmla="*/ 607402 h 1032003"/>
                <a:gd name="connsiteX5" fmla="*/ 2003340 w 2009046"/>
                <a:gd name="connsiteY5" fmla="*/ 1032003 h 1032003"/>
                <a:gd name="connsiteX6" fmla="*/ 1237 w 2009046"/>
                <a:gd name="connsiteY6" fmla="*/ 912271 h 1032003"/>
                <a:gd name="connsiteX0" fmla="*/ 1237 w 2005990"/>
                <a:gd name="connsiteY0" fmla="*/ 912271 h 1032003"/>
                <a:gd name="connsiteX1" fmla="*/ 153251 w 2005990"/>
                <a:gd name="connsiteY1" fmla="*/ 453628 h 1032003"/>
                <a:gd name="connsiteX2" fmla="*/ 787677 w 2005990"/>
                <a:gd name="connsiteY2" fmla="*/ 0 h 1032003"/>
                <a:gd name="connsiteX3" fmla="*/ 1847374 w 2005990"/>
                <a:gd name="connsiteY3" fmla="*/ 479903 h 1032003"/>
                <a:gd name="connsiteX4" fmla="*/ 1965014 w 2005990"/>
                <a:gd name="connsiteY4" fmla="*/ 663714 h 1032003"/>
                <a:gd name="connsiteX5" fmla="*/ 2003340 w 2005990"/>
                <a:gd name="connsiteY5" fmla="*/ 1032003 h 1032003"/>
                <a:gd name="connsiteX6" fmla="*/ 1237 w 2005990"/>
                <a:gd name="connsiteY6" fmla="*/ 912271 h 1032003"/>
                <a:gd name="connsiteX0" fmla="*/ 1237 w 2008978"/>
                <a:gd name="connsiteY0" fmla="*/ 912271 h 1032003"/>
                <a:gd name="connsiteX1" fmla="*/ 153251 w 2008978"/>
                <a:gd name="connsiteY1" fmla="*/ 453628 h 1032003"/>
                <a:gd name="connsiteX2" fmla="*/ 787677 w 2008978"/>
                <a:gd name="connsiteY2" fmla="*/ 0 h 1032003"/>
                <a:gd name="connsiteX3" fmla="*/ 1847374 w 2008978"/>
                <a:gd name="connsiteY3" fmla="*/ 479903 h 1032003"/>
                <a:gd name="connsiteX4" fmla="*/ 1965014 w 2008978"/>
                <a:gd name="connsiteY4" fmla="*/ 663714 h 1032003"/>
                <a:gd name="connsiteX5" fmla="*/ 2003340 w 2008978"/>
                <a:gd name="connsiteY5" fmla="*/ 1032003 h 1032003"/>
                <a:gd name="connsiteX6" fmla="*/ 1237 w 2008978"/>
                <a:gd name="connsiteY6" fmla="*/ 912271 h 1032003"/>
                <a:gd name="connsiteX0" fmla="*/ 1237 w 2008978"/>
                <a:gd name="connsiteY0" fmla="*/ 912271 h 1032003"/>
                <a:gd name="connsiteX1" fmla="*/ 153251 w 2008978"/>
                <a:gd name="connsiteY1" fmla="*/ 453628 h 1032003"/>
                <a:gd name="connsiteX2" fmla="*/ 787677 w 2008978"/>
                <a:gd name="connsiteY2" fmla="*/ 0 h 1032003"/>
                <a:gd name="connsiteX3" fmla="*/ 1769944 w 2008978"/>
                <a:gd name="connsiteY3" fmla="*/ 444992 h 1032003"/>
                <a:gd name="connsiteX4" fmla="*/ 1965014 w 2008978"/>
                <a:gd name="connsiteY4" fmla="*/ 663714 h 1032003"/>
                <a:gd name="connsiteX5" fmla="*/ 2003340 w 2008978"/>
                <a:gd name="connsiteY5" fmla="*/ 1032003 h 1032003"/>
                <a:gd name="connsiteX6" fmla="*/ 1237 w 2008978"/>
                <a:gd name="connsiteY6" fmla="*/ 912271 h 1032003"/>
                <a:gd name="connsiteX0" fmla="*/ 1237 w 2008978"/>
                <a:gd name="connsiteY0" fmla="*/ 912271 h 1032003"/>
                <a:gd name="connsiteX1" fmla="*/ 153251 w 2008978"/>
                <a:gd name="connsiteY1" fmla="*/ 453628 h 1032003"/>
                <a:gd name="connsiteX2" fmla="*/ 787677 w 2008978"/>
                <a:gd name="connsiteY2" fmla="*/ 0 h 1032003"/>
                <a:gd name="connsiteX3" fmla="*/ 1769944 w 2008978"/>
                <a:gd name="connsiteY3" fmla="*/ 444992 h 1032003"/>
                <a:gd name="connsiteX4" fmla="*/ 1965014 w 2008978"/>
                <a:gd name="connsiteY4" fmla="*/ 663714 h 1032003"/>
                <a:gd name="connsiteX5" fmla="*/ 2003340 w 2008978"/>
                <a:gd name="connsiteY5" fmla="*/ 1032003 h 1032003"/>
                <a:gd name="connsiteX6" fmla="*/ 1237 w 2008978"/>
                <a:gd name="connsiteY6" fmla="*/ 912271 h 1032003"/>
                <a:gd name="connsiteX0" fmla="*/ 1237 w 2005934"/>
                <a:gd name="connsiteY0" fmla="*/ 912271 h 1032003"/>
                <a:gd name="connsiteX1" fmla="*/ 153251 w 2005934"/>
                <a:gd name="connsiteY1" fmla="*/ 453628 h 1032003"/>
                <a:gd name="connsiteX2" fmla="*/ 787677 w 2005934"/>
                <a:gd name="connsiteY2" fmla="*/ 0 h 1032003"/>
                <a:gd name="connsiteX3" fmla="*/ 1769944 w 2005934"/>
                <a:gd name="connsiteY3" fmla="*/ 444992 h 1032003"/>
                <a:gd name="connsiteX4" fmla="*/ 1936857 w 2005934"/>
                <a:gd name="connsiteY4" fmla="*/ 651020 h 1032003"/>
                <a:gd name="connsiteX5" fmla="*/ 2003340 w 2005934"/>
                <a:gd name="connsiteY5" fmla="*/ 1032003 h 1032003"/>
                <a:gd name="connsiteX6" fmla="*/ 1237 w 2005934"/>
                <a:gd name="connsiteY6" fmla="*/ 912271 h 1032003"/>
                <a:gd name="connsiteX0" fmla="*/ 1237 w 2005590"/>
                <a:gd name="connsiteY0" fmla="*/ 912271 h 1032003"/>
                <a:gd name="connsiteX1" fmla="*/ 153251 w 2005590"/>
                <a:gd name="connsiteY1" fmla="*/ 453628 h 1032003"/>
                <a:gd name="connsiteX2" fmla="*/ 787677 w 2005590"/>
                <a:gd name="connsiteY2" fmla="*/ 0 h 1032003"/>
                <a:gd name="connsiteX3" fmla="*/ 1769944 w 2005590"/>
                <a:gd name="connsiteY3" fmla="*/ 444992 h 1032003"/>
                <a:gd name="connsiteX4" fmla="*/ 1936857 w 2005590"/>
                <a:gd name="connsiteY4" fmla="*/ 651020 h 1032003"/>
                <a:gd name="connsiteX5" fmla="*/ 2003340 w 2005590"/>
                <a:gd name="connsiteY5" fmla="*/ 1032003 h 1032003"/>
                <a:gd name="connsiteX6" fmla="*/ 1237 w 2005590"/>
                <a:gd name="connsiteY6" fmla="*/ 912271 h 1032003"/>
                <a:gd name="connsiteX0" fmla="*/ 1237 w 2003340"/>
                <a:gd name="connsiteY0" fmla="*/ 912271 h 1032003"/>
                <a:gd name="connsiteX1" fmla="*/ 153251 w 2003340"/>
                <a:gd name="connsiteY1" fmla="*/ 453628 h 1032003"/>
                <a:gd name="connsiteX2" fmla="*/ 787677 w 2003340"/>
                <a:gd name="connsiteY2" fmla="*/ 0 h 1032003"/>
                <a:gd name="connsiteX3" fmla="*/ 1769944 w 2003340"/>
                <a:gd name="connsiteY3" fmla="*/ 444992 h 1032003"/>
                <a:gd name="connsiteX4" fmla="*/ 1936857 w 2003340"/>
                <a:gd name="connsiteY4" fmla="*/ 651020 h 1032003"/>
                <a:gd name="connsiteX5" fmla="*/ 2003340 w 2003340"/>
                <a:gd name="connsiteY5" fmla="*/ 1032003 h 1032003"/>
                <a:gd name="connsiteX6" fmla="*/ 1237 w 2003340"/>
                <a:gd name="connsiteY6" fmla="*/ 912271 h 103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3340" h="1032003">
                  <a:moveTo>
                    <a:pt x="1237" y="912271"/>
                  </a:moveTo>
                  <a:cubicBezTo>
                    <a:pt x="-6807" y="852179"/>
                    <a:pt x="22178" y="605673"/>
                    <a:pt x="153251" y="453628"/>
                  </a:cubicBezTo>
                  <a:cubicBezTo>
                    <a:pt x="284324" y="301583"/>
                    <a:pt x="505833" y="108327"/>
                    <a:pt x="787677" y="0"/>
                  </a:cubicBezTo>
                  <a:lnTo>
                    <a:pt x="1769944" y="444992"/>
                  </a:lnTo>
                  <a:cubicBezTo>
                    <a:pt x="1817621" y="487492"/>
                    <a:pt x="1895732" y="556418"/>
                    <a:pt x="1936857" y="651020"/>
                  </a:cubicBezTo>
                  <a:cubicBezTo>
                    <a:pt x="1973464" y="782522"/>
                    <a:pt x="1989499" y="870504"/>
                    <a:pt x="2003340" y="1032003"/>
                  </a:cubicBezTo>
                  <a:cubicBezTo>
                    <a:pt x="1415477" y="944849"/>
                    <a:pt x="601697" y="968742"/>
                    <a:pt x="1237" y="912271"/>
                  </a:cubicBezTo>
                  <a:close/>
                </a:path>
              </a:pathLst>
            </a:custGeom>
            <a:solidFill>
              <a:schemeClr val="accent1">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aphicFrame>
        <p:nvGraphicFramePr>
          <p:cNvPr id="7" name="Table 6">
            <a:extLst>
              <a:ext uri="{FF2B5EF4-FFF2-40B4-BE49-F238E27FC236}">
                <a16:creationId xmlns:a16="http://schemas.microsoft.com/office/drawing/2014/main" id="{9A856D78-74E5-4DF4-9E61-EE9994BCE1DC}"/>
              </a:ext>
            </a:extLst>
          </p:cNvPr>
          <p:cNvGraphicFramePr>
            <a:graphicFrameLocks noGrp="1"/>
          </p:cNvGraphicFramePr>
          <p:nvPr>
            <p:extLst>
              <p:ext uri="{D42A27DB-BD31-4B8C-83A1-F6EECF244321}">
                <p14:modId xmlns:p14="http://schemas.microsoft.com/office/powerpoint/2010/main" val="2341970446"/>
              </p:ext>
            </p:extLst>
          </p:nvPr>
        </p:nvGraphicFramePr>
        <p:xfrm>
          <a:off x="638391" y="1384195"/>
          <a:ext cx="10686834" cy="4423870"/>
        </p:xfrm>
        <a:graphic>
          <a:graphicData uri="http://schemas.openxmlformats.org/drawingml/2006/table">
            <a:tbl>
              <a:tblPr firstRow="1" firstCol="1" bandRow="1"/>
              <a:tblGrid>
                <a:gridCol w="3007920">
                  <a:extLst>
                    <a:ext uri="{9D8B030D-6E8A-4147-A177-3AD203B41FA5}">
                      <a16:colId xmlns:a16="http://schemas.microsoft.com/office/drawing/2014/main" val="668605735"/>
                    </a:ext>
                  </a:extLst>
                </a:gridCol>
                <a:gridCol w="7678914">
                  <a:extLst>
                    <a:ext uri="{9D8B030D-6E8A-4147-A177-3AD203B41FA5}">
                      <a16:colId xmlns:a16="http://schemas.microsoft.com/office/drawing/2014/main" val="1747919240"/>
                    </a:ext>
                  </a:extLst>
                </a:gridCol>
              </a:tblGrid>
              <a:tr h="170207">
                <a:tc>
                  <a:txBody>
                    <a:bodyPr/>
                    <a:lstStyle/>
                    <a:p>
                      <a:pPr algn="l">
                        <a:lnSpc>
                          <a:spcPct val="107000"/>
                        </a:lnSpc>
                        <a:spcAft>
                          <a:spcPts val="800"/>
                        </a:spcAft>
                      </a:pPr>
                      <a:r>
                        <a:rPr lang="en-GB" sz="1400" b="1">
                          <a:effectLst/>
                          <a:latin typeface="Times New Roman" panose="02020603050405020304" pitchFamily="18" charset="0"/>
                          <a:ea typeface="Yu Mincho" panose="02020400000000000000" pitchFamily="18" charset="-128"/>
                          <a:cs typeface="Arial" panose="020B0604020202020204" pitchFamily="34" charset="0"/>
                        </a:rPr>
                        <a:t>Themes </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62717" marR="62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400" b="1">
                          <a:effectLst/>
                          <a:latin typeface="Times New Roman" panose="02020603050405020304" pitchFamily="18" charset="0"/>
                          <a:ea typeface="Yu Mincho" panose="02020400000000000000" pitchFamily="18" charset="-128"/>
                          <a:cs typeface="Arial" panose="020B0604020202020204" pitchFamily="34" charset="0"/>
                        </a:rPr>
                        <a:t>Research findings (selection) </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62717" marR="62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4059925"/>
                  </a:ext>
                </a:extLst>
              </a:tr>
              <a:tr h="800047">
                <a:tc>
                  <a:txBody>
                    <a:bodyPr/>
                    <a:lstStyle/>
                    <a:p>
                      <a:pPr algn="l">
                        <a:lnSpc>
                          <a:spcPct val="107000"/>
                        </a:lnSpc>
                        <a:spcAft>
                          <a:spcPts val="800"/>
                        </a:spcAft>
                      </a:pPr>
                      <a:r>
                        <a:rPr lang="en-GB" sz="1400">
                          <a:effectLst/>
                          <a:latin typeface="Times New Roman" panose="02020603050405020304" pitchFamily="18" charset="0"/>
                          <a:ea typeface="Yu Mincho" panose="02020400000000000000" pitchFamily="18" charset="-128"/>
                          <a:cs typeface="Arial" panose="020B0604020202020204" pitchFamily="34" charset="0"/>
                        </a:rPr>
                        <a:t>Support received from the Phoenix team</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62717" marR="62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400" i="1">
                          <a:effectLst/>
                          <a:latin typeface="Times New Roman" panose="02020603050405020304" pitchFamily="18" charset="0"/>
                          <a:ea typeface="Yu Mincho" panose="02020400000000000000" pitchFamily="18" charset="-128"/>
                          <a:cs typeface="Arial" panose="020B0604020202020204" pitchFamily="34" charset="0"/>
                        </a:rPr>
                        <a:t>"I do give full credit to the Phoenix team because I honestly think I would still be smoking if it wasn't for them." </a:t>
                      </a:r>
                      <a:endParaRPr lang="en-GB" sz="1400">
                        <a:effectLst/>
                        <a:latin typeface="Calibri" panose="020F0502020204030204" pitchFamily="34" charset="0"/>
                        <a:ea typeface="Yu Mincho" panose="02020400000000000000" pitchFamily="18" charset="-128"/>
                        <a:cs typeface="Arial" panose="020B0604020202020204" pitchFamily="34" charset="0"/>
                      </a:endParaRPr>
                    </a:p>
                    <a:p>
                      <a:pPr algn="l">
                        <a:lnSpc>
                          <a:spcPct val="107000"/>
                        </a:lnSpc>
                        <a:spcAft>
                          <a:spcPts val="800"/>
                        </a:spcAft>
                      </a:pPr>
                      <a:r>
                        <a:rPr lang="en-GB" sz="1400" i="1">
                          <a:effectLst/>
                          <a:latin typeface="Times New Roman" panose="02020603050405020304" pitchFamily="18" charset="0"/>
                          <a:ea typeface="Yu Mincho" panose="02020400000000000000" pitchFamily="18" charset="-128"/>
                          <a:cs typeface="Arial" panose="020B0604020202020204" pitchFamily="34" charset="0"/>
                        </a:rPr>
                        <a:t>"The whole team is just really friendly and supportive and go above and beyond, more than what they need to" </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62717" marR="62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4448117"/>
                  </a:ext>
                </a:extLst>
              </a:tr>
              <a:tr h="800047">
                <a:tc>
                  <a:txBody>
                    <a:bodyPr/>
                    <a:lstStyle/>
                    <a:p>
                      <a:pPr algn="l">
                        <a:lnSpc>
                          <a:spcPct val="107000"/>
                        </a:lnSpc>
                        <a:spcAft>
                          <a:spcPts val="800"/>
                        </a:spcAft>
                      </a:pPr>
                      <a:r>
                        <a:rPr lang="en-GB" sz="1400">
                          <a:effectLst/>
                          <a:latin typeface="Times New Roman" panose="02020603050405020304" pitchFamily="18" charset="0"/>
                          <a:ea typeface="Yu Mincho" panose="02020400000000000000" pitchFamily="18" charset="-128"/>
                          <a:cs typeface="Arial" panose="020B0604020202020204" pitchFamily="34" charset="0"/>
                        </a:rPr>
                        <a:t>Overcoming stigmatisation and judgement </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62717" marR="62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400" i="1">
                          <a:effectLst/>
                          <a:latin typeface="Times New Roman" panose="02020603050405020304" pitchFamily="18" charset="0"/>
                          <a:ea typeface="Yu Mincho" panose="02020400000000000000" pitchFamily="18" charset="-128"/>
                          <a:cs typeface="Arial" panose="020B0604020202020204" pitchFamily="34" charset="0"/>
                        </a:rPr>
                        <a:t>"I have got this little toddler in the pushchair, and I'm pregnant, and I'm getting stared at because I'm having a fag.... It was very stressful and quite upsetting…”</a:t>
                      </a:r>
                      <a:endParaRPr lang="en-GB" sz="1400">
                        <a:effectLst/>
                        <a:latin typeface="Calibri" panose="020F0502020204030204" pitchFamily="34" charset="0"/>
                        <a:ea typeface="Yu Mincho" panose="02020400000000000000" pitchFamily="18" charset="-128"/>
                        <a:cs typeface="Arial" panose="020B0604020202020204" pitchFamily="34" charset="0"/>
                      </a:endParaRPr>
                    </a:p>
                    <a:p>
                      <a:pPr algn="l">
                        <a:lnSpc>
                          <a:spcPct val="107000"/>
                        </a:lnSpc>
                        <a:spcAft>
                          <a:spcPts val="800"/>
                        </a:spcAft>
                      </a:pPr>
                      <a:r>
                        <a:rPr lang="en-GB" sz="1400" i="1">
                          <a:effectLst/>
                          <a:latin typeface="Times New Roman" panose="02020603050405020304" pitchFamily="18" charset="0"/>
                          <a:ea typeface="Yu Mincho" panose="02020400000000000000" pitchFamily="18" charset="-128"/>
                          <a:cs typeface="Arial" panose="020B0604020202020204" pitchFamily="34" charset="0"/>
                        </a:rPr>
                        <a:t>"I just felt like they </a:t>
                      </a:r>
                      <a:r>
                        <a:rPr lang="en-GB" sz="1400">
                          <a:effectLst/>
                          <a:latin typeface="Times New Roman" panose="02020603050405020304" pitchFamily="18" charset="0"/>
                          <a:ea typeface="Yu Mincho" panose="02020400000000000000" pitchFamily="18" charset="-128"/>
                          <a:cs typeface="Arial" panose="020B0604020202020204" pitchFamily="34" charset="0"/>
                        </a:rPr>
                        <a:t>[the Phoenix team] </a:t>
                      </a:r>
                      <a:r>
                        <a:rPr lang="en-GB" sz="1400" i="1">
                          <a:effectLst/>
                          <a:latin typeface="Times New Roman" panose="02020603050405020304" pitchFamily="18" charset="0"/>
                          <a:ea typeface="Yu Mincho" panose="02020400000000000000" pitchFamily="18" charset="-128"/>
                          <a:cs typeface="Arial" panose="020B0604020202020204" pitchFamily="34" charset="0"/>
                        </a:rPr>
                        <a:t>did not judge anything."</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62717" marR="62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8838958"/>
                  </a:ext>
                </a:extLst>
              </a:tr>
              <a:tr h="707133">
                <a:tc>
                  <a:txBody>
                    <a:bodyPr/>
                    <a:lstStyle/>
                    <a:p>
                      <a:pPr algn="l">
                        <a:lnSpc>
                          <a:spcPct val="107000"/>
                        </a:lnSpc>
                        <a:spcAft>
                          <a:spcPts val="800"/>
                        </a:spcAft>
                      </a:pPr>
                      <a:r>
                        <a:rPr lang="en-GB" sz="1400">
                          <a:effectLst/>
                          <a:latin typeface="Times New Roman" panose="02020603050405020304" pitchFamily="18" charset="0"/>
                          <a:ea typeface="Yu Mincho" panose="02020400000000000000" pitchFamily="18" charset="-128"/>
                          <a:cs typeface="Arial" panose="020B0604020202020204" pitchFamily="34" charset="0"/>
                        </a:rPr>
                        <a:t>Empowerment </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62717" marR="62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400" i="1">
                          <a:effectLst/>
                          <a:latin typeface="Times New Roman" panose="02020603050405020304" pitchFamily="18" charset="0"/>
                          <a:ea typeface="Yu Mincho" panose="02020400000000000000" pitchFamily="18" charset="-128"/>
                          <a:cs typeface="Arial" panose="020B0604020202020204" pitchFamily="34" charset="0"/>
                        </a:rPr>
                        <a:t>"…dignified…rather than coming out of an appointment, feeling like a scumbag, you go out feeling empowered that you are going to be able to do this because they have made you feel like you are not a bad person."</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62717" marR="62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3505060"/>
                  </a:ext>
                </a:extLst>
              </a:tr>
              <a:tr h="800047">
                <a:tc>
                  <a:txBody>
                    <a:bodyPr/>
                    <a:lstStyle/>
                    <a:p>
                      <a:pPr algn="l">
                        <a:lnSpc>
                          <a:spcPct val="107000"/>
                        </a:lnSpc>
                        <a:spcAft>
                          <a:spcPts val="800"/>
                        </a:spcAft>
                      </a:pPr>
                      <a:r>
                        <a:rPr lang="en-GB" sz="1400">
                          <a:effectLst/>
                          <a:latin typeface="Times New Roman" panose="02020603050405020304" pitchFamily="18" charset="0"/>
                          <a:ea typeface="Yu Mincho" panose="02020400000000000000" pitchFamily="18" charset="-128"/>
                          <a:cs typeface="Arial" panose="020B0604020202020204" pitchFamily="34" charset="0"/>
                        </a:rPr>
                        <a:t>Acknowledgement of healthy results </a:t>
                      </a:r>
                      <a:endParaRPr lang="en-GB" sz="1400">
                        <a:effectLst/>
                        <a:latin typeface="Calibri" panose="020F0502020204030204" pitchFamily="34" charset="0"/>
                        <a:ea typeface="Yu Mincho" panose="02020400000000000000" pitchFamily="18" charset="-128"/>
                        <a:cs typeface="Arial" panose="020B0604020202020204" pitchFamily="34" charset="0"/>
                      </a:endParaRPr>
                    </a:p>
                    <a:p>
                      <a:pPr algn="l">
                        <a:lnSpc>
                          <a:spcPct val="107000"/>
                        </a:lnSpc>
                        <a:spcAft>
                          <a:spcPts val="800"/>
                        </a:spcAft>
                      </a:pPr>
                      <a:r>
                        <a:rPr lang="en-GB" sz="1400">
                          <a:effectLst/>
                          <a:latin typeface="Times New Roman" panose="02020603050405020304" pitchFamily="18" charset="0"/>
                          <a:ea typeface="Yu Mincho" panose="02020400000000000000" pitchFamily="18" charset="-128"/>
                          <a:cs typeface="Arial" panose="020B0604020202020204" pitchFamily="34" charset="0"/>
                        </a:rPr>
                        <a:t> </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62717" marR="62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400" i="1">
                          <a:effectLst/>
                          <a:latin typeface="Times New Roman" panose="02020603050405020304" pitchFamily="18" charset="0"/>
                          <a:ea typeface="Yu Mincho" panose="02020400000000000000" pitchFamily="18" charset="-128"/>
                          <a:cs typeface="Arial" panose="020B0604020202020204" pitchFamily="34" charset="0"/>
                        </a:rPr>
                        <a:t>"I feel amazing all around. Like I feel like I have got loads more energy."</a:t>
                      </a:r>
                      <a:endParaRPr lang="en-GB" sz="1400">
                        <a:effectLst/>
                        <a:latin typeface="Calibri" panose="020F0502020204030204" pitchFamily="34" charset="0"/>
                        <a:ea typeface="Yu Mincho" panose="02020400000000000000" pitchFamily="18" charset="-128"/>
                        <a:cs typeface="Arial" panose="020B0604020202020204" pitchFamily="34" charset="0"/>
                      </a:endParaRPr>
                    </a:p>
                    <a:p>
                      <a:pPr algn="l">
                        <a:lnSpc>
                          <a:spcPct val="107000"/>
                        </a:lnSpc>
                        <a:spcAft>
                          <a:spcPts val="800"/>
                        </a:spcAft>
                      </a:pPr>
                      <a:r>
                        <a:rPr lang="en-GB" sz="1400" i="1">
                          <a:effectLst/>
                          <a:latin typeface="Times New Roman" panose="02020603050405020304" pitchFamily="18" charset="0"/>
                          <a:ea typeface="Yu Mincho" panose="02020400000000000000" pitchFamily="18" charset="-128"/>
                          <a:cs typeface="Arial" panose="020B0604020202020204" pitchFamily="34" charset="0"/>
                        </a:rPr>
                        <a:t>"I do feel like it's not only benefited my health but also my children."</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62717" marR="62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5724272"/>
                  </a:ext>
                </a:extLst>
              </a:tr>
              <a:tr h="349183">
                <a:tc>
                  <a:txBody>
                    <a:bodyPr/>
                    <a:lstStyle/>
                    <a:p>
                      <a:pPr algn="l">
                        <a:lnSpc>
                          <a:spcPct val="107000"/>
                        </a:lnSpc>
                        <a:spcAft>
                          <a:spcPts val="800"/>
                        </a:spcAft>
                      </a:pPr>
                      <a:r>
                        <a:rPr lang="en-GB" sz="1400">
                          <a:effectLst/>
                          <a:latin typeface="Times New Roman" panose="02020603050405020304" pitchFamily="18" charset="0"/>
                          <a:ea typeface="Yu Mincho" panose="02020400000000000000" pitchFamily="18" charset="-128"/>
                          <a:cs typeface="Arial" panose="020B0604020202020204" pitchFamily="34" charset="0"/>
                        </a:rPr>
                        <a:t>Financial incentives </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62717" marR="62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400" i="1">
                          <a:effectLst/>
                          <a:latin typeface="Times New Roman" panose="02020603050405020304" pitchFamily="18" charset="0"/>
                          <a:ea typeface="Yu Mincho" panose="02020400000000000000" pitchFamily="18" charset="-128"/>
                          <a:cs typeface="Arial" panose="020B0604020202020204" pitchFamily="34" charset="0"/>
                        </a:rPr>
                        <a:t>"I saved my vouchers for the breast pump; it's like made it achievable cause, like, I hit those targets."</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62717" marR="62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7420955"/>
                  </a:ext>
                </a:extLst>
              </a:tr>
              <a:tr h="442096">
                <a:tc>
                  <a:txBody>
                    <a:bodyPr/>
                    <a:lstStyle/>
                    <a:p>
                      <a:pPr algn="l">
                        <a:lnSpc>
                          <a:spcPct val="107000"/>
                        </a:lnSpc>
                        <a:spcAft>
                          <a:spcPts val="800"/>
                        </a:spcAft>
                      </a:pPr>
                      <a:r>
                        <a:rPr lang="en-GB" sz="1400" dirty="0">
                          <a:effectLst/>
                          <a:latin typeface="Times New Roman" panose="02020603050405020304" pitchFamily="18" charset="0"/>
                          <a:ea typeface="Yu Mincho" panose="02020400000000000000" pitchFamily="18" charset="-128"/>
                          <a:cs typeface="Arial" panose="020B0604020202020204" pitchFamily="34" charset="0"/>
                        </a:rPr>
                        <a:t>Relationship building </a:t>
                      </a:r>
                      <a:endParaRPr lang="en-GB" sz="1400" dirty="0">
                        <a:effectLst/>
                        <a:latin typeface="Calibri" panose="020F0502020204030204" pitchFamily="34" charset="0"/>
                        <a:ea typeface="Yu Mincho" panose="02020400000000000000" pitchFamily="18" charset="-128"/>
                        <a:cs typeface="Arial" panose="020B0604020202020204" pitchFamily="34" charset="0"/>
                      </a:endParaRPr>
                    </a:p>
                  </a:txBody>
                  <a:tcPr marL="62717" marR="62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400" i="1" dirty="0">
                          <a:effectLst/>
                          <a:latin typeface="Times New Roman" panose="02020603050405020304" pitchFamily="18" charset="0"/>
                          <a:ea typeface="Yu Mincho" panose="02020400000000000000" pitchFamily="18" charset="-128"/>
                          <a:cs typeface="Arial" panose="020B0604020202020204" pitchFamily="34" charset="0"/>
                        </a:rPr>
                        <a:t>"…it was like going and seeing a friend; it was lovely."</a:t>
                      </a:r>
                      <a:endParaRPr lang="en-GB" sz="1400" dirty="0">
                        <a:effectLst/>
                        <a:latin typeface="Calibri" panose="020F0502020204030204" pitchFamily="34" charset="0"/>
                        <a:ea typeface="Yu Mincho" panose="02020400000000000000" pitchFamily="18" charset="-128"/>
                        <a:cs typeface="Arial" panose="020B0604020202020204" pitchFamily="34" charset="0"/>
                      </a:endParaRPr>
                    </a:p>
                    <a:p>
                      <a:pPr algn="l">
                        <a:lnSpc>
                          <a:spcPct val="107000"/>
                        </a:lnSpc>
                        <a:spcAft>
                          <a:spcPts val="800"/>
                        </a:spcAft>
                      </a:pPr>
                      <a:r>
                        <a:rPr lang="en-GB" sz="1400" i="1" dirty="0">
                          <a:effectLst/>
                          <a:latin typeface="Times New Roman" panose="02020603050405020304" pitchFamily="18" charset="0"/>
                          <a:ea typeface="Yu Mincho" panose="02020400000000000000" pitchFamily="18" charset="-128"/>
                          <a:cs typeface="Arial" panose="020B0604020202020204" pitchFamily="34" charset="0"/>
                        </a:rPr>
                        <a:t>"…they are very interested in how you get on as a whole."</a:t>
                      </a:r>
                      <a:endParaRPr lang="en-GB" sz="1400" dirty="0">
                        <a:effectLst/>
                        <a:latin typeface="Calibri" panose="020F0502020204030204" pitchFamily="34" charset="0"/>
                        <a:ea typeface="Yu Mincho" panose="02020400000000000000" pitchFamily="18" charset="-128"/>
                        <a:cs typeface="Arial" panose="020B0604020202020204" pitchFamily="34" charset="0"/>
                      </a:endParaRPr>
                    </a:p>
                  </a:txBody>
                  <a:tcPr marL="62717" marR="62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8511042"/>
                  </a:ext>
                </a:extLst>
              </a:tr>
            </a:tbl>
          </a:graphicData>
        </a:graphic>
      </p:graphicFrame>
    </p:spTree>
    <p:extLst>
      <p:ext uri="{BB962C8B-B14F-4D97-AF65-F5344CB8AC3E}">
        <p14:creationId xmlns:p14="http://schemas.microsoft.com/office/powerpoint/2010/main" val="3369969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A1A0B-4A42-EEC2-730A-86FB450F9681}"/>
              </a:ext>
            </a:extLst>
          </p:cNvPr>
          <p:cNvSpPr>
            <a:spLocks noGrp="1"/>
          </p:cNvSpPr>
          <p:nvPr/>
        </p:nvSpPr>
        <p:spPr>
          <a:xfrm>
            <a:off x="232206" y="381011"/>
            <a:ext cx="8182411" cy="841174"/>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4400" b="1" kern="1200">
                <a:solidFill>
                  <a:srgbClr val="E6005B"/>
                </a:solidFill>
                <a:latin typeface="Calibri" panose="020F0502020204030204" pitchFamily="34" charset="0"/>
                <a:ea typeface="+mj-ea"/>
                <a:cs typeface="Calibri" panose="020F0502020204030204" pitchFamily="34" charset="0"/>
              </a:defRPr>
            </a:lvl1pPr>
          </a:lstStyle>
          <a:p>
            <a:pPr>
              <a:lnSpc>
                <a:spcPct val="90000"/>
              </a:lnSpc>
              <a:spcAft>
                <a:spcPts val="600"/>
              </a:spcAft>
            </a:pPr>
            <a:r>
              <a:rPr lang="en-US" sz="3600" dirty="0">
                <a:solidFill>
                  <a:srgbClr val="821E69"/>
                </a:solidFill>
                <a:latin typeface="Arial" panose="020B0604020202020204" pitchFamily="34" charset="0"/>
                <a:cs typeface="Arial" panose="020B0604020202020204" pitchFamily="34" charset="0"/>
              </a:rPr>
              <a:t>Impact</a:t>
            </a:r>
          </a:p>
        </p:txBody>
      </p:sp>
      <p:grpSp>
        <p:nvGrpSpPr>
          <p:cNvPr id="10" name="Group 9">
            <a:extLst>
              <a:ext uri="{FF2B5EF4-FFF2-40B4-BE49-F238E27FC236}">
                <a16:creationId xmlns:a16="http://schemas.microsoft.com/office/drawing/2014/main" id="{9B1C2B55-9273-AA1C-D536-12DC970E31E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57018" y="-110045"/>
            <a:ext cx="2400679" cy="1703368"/>
            <a:chOff x="9857018" y="-110045"/>
            <a:chExt cx="2400679" cy="1703368"/>
          </a:xfrm>
        </p:grpSpPr>
        <p:sp>
          <p:nvSpPr>
            <p:cNvPr id="11" name="Freeform: Shape 10">
              <a:extLst>
                <a:ext uri="{FF2B5EF4-FFF2-40B4-BE49-F238E27FC236}">
                  <a16:creationId xmlns:a16="http://schemas.microsoft.com/office/drawing/2014/main" id="{1DA6B2F0-9315-BFF2-4D35-11CED661E1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flipH="1" flipV="1">
              <a:off x="11592719" y="566791"/>
              <a:ext cx="338918" cy="349372"/>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0044" h="4964273">
                  <a:moveTo>
                    <a:pt x="2649000" y="326"/>
                  </a:moveTo>
                  <a:cubicBezTo>
                    <a:pt x="3190766" y="-12684"/>
                    <a:pt x="3631137" y="366356"/>
                    <a:pt x="3964140" y="591130"/>
                  </a:cubicBezTo>
                  <a:cubicBezTo>
                    <a:pt x="4381335" y="1033016"/>
                    <a:pt x="4495620" y="1155441"/>
                    <a:pt x="4735908" y="1906232"/>
                  </a:cubicBezTo>
                  <a:cubicBezTo>
                    <a:pt x="4821021" y="2488865"/>
                    <a:pt x="4670370" y="3319588"/>
                    <a:pt x="4451030" y="3809413"/>
                  </a:cubicBezTo>
                  <a:cubicBezTo>
                    <a:pt x="4231690" y="4299238"/>
                    <a:pt x="3732691" y="4730212"/>
                    <a:pt x="3419865" y="4845181"/>
                  </a:cubicBezTo>
                  <a:cubicBezTo>
                    <a:pt x="2709019" y="5066246"/>
                    <a:pt x="1638953" y="4965760"/>
                    <a:pt x="1074535" y="4657562"/>
                  </a:cubicBezTo>
                  <a:cubicBezTo>
                    <a:pt x="510117" y="4349364"/>
                    <a:pt x="145196" y="3625226"/>
                    <a:pt x="33359" y="2995991"/>
                  </a:cubicBezTo>
                  <a:cubicBezTo>
                    <a:pt x="-94426" y="2318909"/>
                    <a:pt x="156197" y="1305459"/>
                    <a:pt x="592137" y="806182"/>
                  </a:cubicBezTo>
                  <a:cubicBezTo>
                    <a:pt x="1028077" y="306905"/>
                    <a:pt x="1996327" y="31074"/>
                    <a:pt x="2649000" y="326"/>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2B54CFD-438A-D7F5-D04F-8E267F5AA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644974" flipH="1" flipV="1">
              <a:off x="10785246" y="1016667"/>
              <a:ext cx="1472451" cy="576656"/>
            </a:xfrm>
            <a:custGeom>
              <a:avLst/>
              <a:gdLst>
                <a:gd name="connsiteX0" fmla="*/ 0 w 1586496"/>
                <a:gd name="connsiteY0" fmla="*/ 0 h 738733"/>
                <a:gd name="connsiteX1" fmla="*/ 86738 w 1586496"/>
                <a:gd name="connsiteY1" fmla="*/ 21735 h 738733"/>
                <a:gd name="connsiteX2" fmla="*/ 1586496 w 1586496"/>
                <a:gd name="connsiteY2" fmla="*/ 410091 h 738733"/>
                <a:gd name="connsiteX3" fmla="*/ 1523852 w 1586496"/>
                <a:gd name="connsiteY3" fmla="*/ 738580 h 738733"/>
                <a:gd name="connsiteX4" fmla="*/ 272979 w 1586496"/>
                <a:gd name="connsiteY4" fmla="*/ 480650 h 738733"/>
                <a:gd name="connsiteX5" fmla="*/ 85151 w 1586496"/>
                <a:gd name="connsiteY5" fmla="*/ 448526 h 738733"/>
                <a:gd name="connsiteX0" fmla="*/ 0 w 1586496"/>
                <a:gd name="connsiteY0" fmla="*/ 0 h 682223"/>
                <a:gd name="connsiteX1" fmla="*/ 86738 w 1586496"/>
                <a:gd name="connsiteY1" fmla="*/ 21735 h 682223"/>
                <a:gd name="connsiteX2" fmla="*/ 1586496 w 1586496"/>
                <a:gd name="connsiteY2" fmla="*/ 410091 h 682223"/>
                <a:gd name="connsiteX3" fmla="*/ 1527986 w 1586496"/>
                <a:gd name="connsiteY3" fmla="*/ 682033 h 682223"/>
                <a:gd name="connsiteX4" fmla="*/ 272979 w 1586496"/>
                <a:gd name="connsiteY4" fmla="*/ 480650 h 682223"/>
                <a:gd name="connsiteX5" fmla="*/ 85151 w 1586496"/>
                <a:gd name="connsiteY5" fmla="*/ 448526 h 682223"/>
                <a:gd name="connsiteX6" fmla="*/ 0 w 1586496"/>
                <a:gd name="connsiteY6" fmla="*/ 0 h 682223"/>
                <a:gd name="connsiteX0" fmla="*/ 0 w 1586496"/>
                <a:gd name="connsiteY0" fmla="*/ 0 h 682223"/>
                <a:gd name="connsiteX1" fmla="*/ 1586496 w 1586496"/>
                <a:gd name="connsiteY1" fmla="*/ 410091 h 682223"/>
                <a:gd name="connsiteX2" fmla="*/ 1527986 w 1586496"/>
                <a:gd name="connsiteY2" fmla="*/ 682033 h 682223"/>
                <a:gd name="connsiteX3" fmla="*/ 272979 w 1586496"/>
                <a:gd name="connsiteY3" fmla="*/ 480650 h 682223"/>
                <a:gd name="connsiteX4" fmla="*/ 85151 w 1586496"/>
                <a:gd name="connsiteY4" fmla="*/ 448526 h 682223"/>
                <a:gd name="connsiteX5" fmla="*/ 0 w 1586496"/>
                <a:gd name="connsiteY5" fmla="*/ 0 h 682223"/>
                <a:gd name="connsiteX0" fmla="*/ 0 w 1579094"/>
                <a:gd name="connsiteY0" fmla="*/ 0 h 633442"/>
                <a:gd name="connsiteX1" fmla="*/ 1579094 w 1579094"/>
                <a:gd name="connsiteY1" fmla="*/ 361310 h 633442"/>
                <a:gd name="connsiteX2" fmla="*/ 1520584 w 1579094"/>
                <a:gd name="connsiteY2" fmla="*/ 633252 h 633442"/>
                <a:gd name="connsiteX3" fmla="*/ 265577 w 1579094"/>
                <a:gd name="connsiteY3" fmla="*/ 431869 h 633442"/>
                <a:gd name="connsiteX4" fmla="*/ 77749 w 1579094"/>
                <a:gd name="connsiteY4" fmla="*/ 399745 h 633442"/>
                <a:gd name="connsiteX5" fmla="*/ 0 w 1579094"/>
                <a:gd name="connsiteY5" fmla="*/ 0 h 633442"/>
                <a:gd name="connsiteX0" fmla="*/ 0 w 1579094"/>
                <a:gd name="connsiteY0" fmla="*/ 0 h 618422"/>
                <a:gd name="connsiteX1" fmla="*/ 1579094 w 1579094"/>
                <a:gd name="connsiteY1" fmla="*/ 361310 h 618422"/>
                <a:gd name="connsiteX2" fmla="*/ 1521447 w 1579094"/>
                <a:gd name="connsiteY2" fmla="*/ 618219 h 618422"/>
                <a:gd name="connsiteX3" fmla="*/ 265577 w 1579094"/>
                <a:gd name="connsiteY3" fmla="*/ 431869 h 618422"/>
                <a:gd name="connsiteX4" fmla="*/ 77749 w 1579094"/>
                <a:gd name="connsiteY4" fmla="*/ 399745 h 618422"/>
                <a:gd name="connsiteX5" fmla="*/ 0 w 1579094"/>
                <a:gd name="connsiteY5" fmla="*/ 0 h 618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9094" h="618422">
                  <a:moveTo>
                    <a:pt x="0" y="0"/>
                  </a:moveTo>
                  <a:lnTo>
                    <a:pt x="1579094" y="361310"/>
                  </a:lnTo>
                  <a:cubicBezTo>
                    <a:pt x="1573363" y="412817"/>
                    <a:pt x="1541378" y="625922"/>
                    <a:pt x="1521447" y="618219"/>
                  </a:cubicBezTo>
                  <a:cubicBezTo>
                    <a:pt x="1474439" y="620551"/>
                    <a:pt x="664849" y="512303"/>
                    <a:pt x="265577" y="431869"/>
                  </a:cubicBezTo>
                  <a:lnTo>
                    <a:pt x="77749" y="399745"/>
                  </a:lnTo>
                  <a:lnTo>
                    <a:pt x="0" y="0"/>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9C418A95-4EC3-39F2-B7FA-21DC4BCACC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343849" flipH="1" flipV="1">
              <a:off x="9857018" y="-110045"/>
              <a:ext cx="1583793" cy="732867"/>
            </a:xfrm>
            <a:custGeom>
              <a:avLst/>
              <a:gdLst>
                <a:gd name="connsiteX0" fmla="*/ 13693 w 1993720"/>
                <a:gd name="connsiteY0" fmla="*/ 1091051 h 1116874"/>
                <a:gd name="connsiteX1" fmla="*/ 4248 w 1993720"/>
                <a:gd name="connsiteY1" fmla="*/ 945870 h 1116874"/>
                <a:gd name="connsiteX2" fmla="*/ 124948 w 1993720"/>
                <a:gd name="connsiteY2" fmla="*/ 445317 h 1116874"/>
                <a:gd name="connsiteX3" fmla="*/ 549756 w 1993720"/>
                <a:gd name="connsiteY3" fmla="*/ 8113 h 1116874"/>
                <a:gd name="connsiteX4" fmla="*/ 585340 w 1993720"/>
                <a:gd name="connsiteY4" fmla="*/ 0 h 1116874"/>
                <a:gd name="connsiteX5" fmla="*/ 1940204 w 1993720"/>
                <a:gd name="connsiteY5" fmla="*/ 610867 h 1116874"/>
                <a:gd name="connsiteX6" fmla="*/ 1958291 w 1993720"/>
                <a:gd name="connsiteY6" fmla="*/ 682033 h 1116874"/>
                <a:gd name="connsiteX7" fmla="*/ 1971227 w 1993720"/>
                <a:gd name="connsiteY7" fmla="*/ 1106634 h 1116874"/>
                <a:gd name="connsiteX8" fmla="*/ 13693 w 1993720"/>
                <a:gd name="connsiteY8" fmla="*/ 1091051 h 1116874"/>
                <a:gd name="connsiteX0" fmla="*/ 9445 w 1989472"/>
                <a:gd name="connsiteY0" fmla="*/ 1091051 h 1116874"/>
                <a:gd name="connsiteX1" fmla="*/ 0 w 1989472"/>
                <a:gd name="connsiteY1" fmla="*/ 945870 h 1116874"/>
                <a:gd name="connsiteX2" fmla="*/ 120700 w 1989472"/>
                <a:gd name="connsiteY2" fmla="*/ 445317 h 1116874"/>
                <a:gd name="connsiteX3" fmla="*/ 545508 w 1989472"/>
                <a:gd name="connsiteY3" fmla="*/ 8113 h 1116874"/>
                <a:gd name="connsiteX4" fmla="*/ 581092 w 1989472"/>
                <a:gd name="connsiteY4" fmla="*/ 0 h 1116874"/>
                <a:gd name="connsiteX5" fmla="*/ 1935956 w 1989472"/>
                <a:gd name="connsiteY5" fmla="*/ 610867 h 1116874"/>
                <a:gd name="connsiteX6" fmla="*/ 1954043 w 1989472"/>
                <a:gd name="connsiteY6" fmla="*/ 682033 h 1116874"/>
                <a:gd name="connsiteX7" fmla="*/ 1966979 w 1989472"/>
                <a:gd name="connsiteY7" fmla="*/ 1106634 h 1116874"/>
                <a:gd name="connsiteX8" fmla="*/ 9445 w 1989472"/>
                <a:gd name="connsiteY8" fmla="*/ 1091051 h 1116874"/>
                <a:gd name="connsiteX0" fmla="*/ 0 w 1980027"/>
                <a:gd name="connsiteY0" fmla="*/ 1091051 h 1116874"/>
                <a:gd name="connsiteX1" fmla="*/ 6110 w 1980027"/>
                <a:gd name="connsiteY1" fmla="*/ 916715 h 1116874"/>
                <a:gd name="connsiteX2" fmla="*/ 111255 w 1980027"/>
                <a:gd name="connsiteY2" fmla="*/ 445317 h 1116874"/>
                <a:gd name="connsiteX3" fmla="*/ 536063 w 1980027"/>
                <a:gd name="connsiteY3" fmla="*/ 8113 h 1116874"/>
                <a:gd name="connsiteX4" fmla="*/ 571647 w 1980027"/>
                <a:gd name="connsiteY4" fmla="*/ 0 h 1116874"/>
                <a:gd name="connsiteX5" fmla="*/ 1926511 w 1980027"/>
                <a:gd name="connsiteY5" fmla="*/ 610867 h 1116874"/>
                <a:gd name="connsiteX6" fmla="*/ 1944598 w 1980027"/>
                <a:gd name="connsiteY6" fmla="*/ 682033 h 1116874"/>
                <a:gd name="connsiteX7" fmla="*/ 1957534 w 1980027"/>
                <a:gd name="connsiteY7" fmla="*/ 1106634 h 1116874"/>
                <a:gd name="connsiteX8" fmla="*/ 0 w 1980027"/>
                <a:gd name="connsiteY8" fmla="*/ 1091051 h 1116874"/>
                <a:gd name="connsiteX0" fmla="*/ 0 w 1969831"/>
                <a:gd name="connsiteY0" fmla="*/ 1091051 h 1116874"/>
                <a:gd name="connsiteX1" fmla="*/ 6110 w 1969831"/>
                <a:gd name="connsiteY1" fmla="*/ 916715 h 1116874"/>
                <a:gd name="connsiteX2" fmla="*/ 111255 w 1969831"/>
                <a:gd name="connsiteY2" fmla="*/ 445317 h 1116874"/>
                <a:gd name="connsiteX3" fmla="*/ 536063 w 1969831"/>
                <a:gd name="connsiteY3" fmla="*/ 8113 h 1116874"/>
                <a:gd name="connsiteX4" fmla="*/ 571647 w 1969831"/>
                <a:gd name="connsiteY4" fmla="*/ 0 h 1116874"/>
                <a:gd name="connsiteX5" fmla="*/ 1926511 w 1969831"/>
                <a:gd name="connsiteY5" fmla="*/ 610867 h 1116874"/>
                <a:gd name="connsiteX6" fmla="*/ 1944598 w 1969831"/>
                <a:gd name="connsiteY6" fmla="*/ 682033 h 1116874"/>
                <a:gd name="connsiteX7" fmla="*/ 1957534 w 1969831"/>
                <a:gd name="connsiteY7" fmla="*/ 1106634 h 1116874"/>
                <a:gd name="connsiteX8" fmla="*/ 0 w 1969831"/>
                <a:gd name="connsiteY8" fmla="*/ 1091051 h 1116874"/>
                <a:gd name="connsiteX0" fmla="*/ 0 w 1969831"/>
                <a:gd name="connsiteY0" fmla="*/ 1091051 h 1117989"/>
                <a:gd name="connsiteX1" fmla="*/ 6110 w 1969831"/>
                <a:gd name="connsiteY1" fmla="*/ 916715 h 1117989"/>
                <a:gd name="connsiteX2" fmla="*/ 111255 w 1969831"/>
                <a:gd name="connsiteY2" fmla="*/ 445317 h 1117989"/>
                <a:gd name="connsiteX3" fmla="*/ 536063 w 1969831"/>
                <a:gd name="connsiteY3" fmla="*/ 8113 h 1117989"/>
                <a:gd name="connsiteX4" fmla="*/ 571647 w 1969831"/>
                <a:gd name="connsiteY4" fmla="*/ 0 h 1117989"/>
                <a:gd name="connsiteX5" fmla="*/ 1926511 w 1969831"/>
                <a:gd name="connsiteY5" fmla="*/ 610867 h 1117989"/>
                <a:gd name="connsiteX6" fmla="*/ 1944598 w 1969831"/>
                <a:gd name="connsiteY6" fmla="*/ 682033 h 1117989"/>
                <a:gd name="connsiteX7" fmla="*/ 1957534 w 1969831"/>
                <a:gd name="connsiteY7" fmla="*/ 1106634 h 1117989"/>
                <a:gd name="connsiteX8" fmla="*/ 0 w 1969831"/>
                <a:gd name="connsiteY8" fmla="*/ 1091051 h 1117989"/>
                <a:gd name="connsiteX0" fmla="*/ 0 w 1969831"/>
                <a:gd name="connsiteY0" fmla="*/ 1091051 h 1131624"/>
                <a:gd name="connsiteX1" fmla="*/ 6110 w 1969831"/>
                <a:gd name="connsiteY1" fmla="*/ 916715 h 1131624"/>
                <a:gd name="connsiteX2" fmla="*/ 111255 w 1969831"/>
                <a:gd name="connsiteY2" fmla="*/ 445317 h 1131624"/>
                <a:gd name="connsiteX3" fmla="*/ 536063 w 1969831"/>
                <a:gd name="connsiteY3" fmla="*/ 8113 h 1131624"/>
                <a:gd name="connsiteX4" fmla="*/ 571647 w 1969831"/>
                <a:gd name="connsiteY4" fmla="*/ 0 h 1131624"/>
                <a:gd name="connsiteX5" fmla="*/ 1926511 w 1969831"/>
                <a:gd name="connsiteY5" fmla="*/ 610867 h 1131624"/>
                <a:gd name="connsiteX6" fmla="*/ 1944598 w 1969831"/>
                <a:gd name="connsiteY6" fmla="*/ 682033 h 1131624"/>
                <a:gd name="connsiteX7" fmla="*/ 1957534 w 1969831"/>
                <a:gd name="connsiteY7" fmla="*/ 1106634 h 1131624"/>
                <a:gd name="connsiteX8" fmla="*/ 0 w 1969831"/>
                <a:gd name="connsiteY8" fmla="*/ 1091051 h 1131624"/>
                <a:gd name="connsiteX0" fmla="*/ 0 w 1963240"/>
                <a:gd name="connsiteY0" fmla="*/ 1091051 h 1131624"/>
                <a:gd name="connsiteX1" fmla="*/ 6110 w 1963240"/>
                <a:gd name="connsiteY1" fmla="*/ 916715 h 1131624"/>
                <a:gd name="connsiteX2" fmla="*/ 111255 w 1963240"/>
                <a:gd name="connsiteY2" fmla="*/ 445317 h 1131624"/>
                <a:gd name="connsiteX3" fmla="*/ 536063 w 1963240"/>
                <a:gd name="connsiteY3" fmla="*/ 8113 h 1131624"/>
                <a:gd name="connsiteX4" fmla="*/ 571647 w 1963240"/>
                <a:gd name="connsiteY4" fmla="*/ 0 h 1131624"/>
                <a:gd name="connsiteX5" fmla="*/ 1926511 w 1963240"/>
                <a:gd name="connsiteY5" fmla="*/ 610867 h 1131624"/>
                <a:gd name="connsiteX6" fmla="*/ 1944598 w 1963240"/>
                <a:gd name="connsiteY6" fmla="*/ 682033 h 1131624"/>
                <a:gd name="connsiteX7" fmla="*/ 1957534 w 1963240"/>
                <a:gd name="connsiteY7" fmla="*/ 1106634 h 1131624"/>
                <a:gd name="connsiteX8" fmla="*/ 0 w 1963240"/>
                <a:gd name="connsiteY8" fmla="*/ 1091051 h 1131624"/>
                <a:gd name="connsiteX0" fmla="*/ 0 w 1963240"/>
                <a:gd name="connsiteY0" fmla="*/ 1091051 h 1131624"/>
                <a:gd name="connsiteX1" fmla="*/ 6110 w 1963240"/>
                <a:gd name="connsiteY1" fmla="*/ 916715 h 1131624"/>
                <a:gd name="connsiteX2" fmla="*/ 127794 w 1963240"/>
                <a:gd name="connsiteY2" fmla="*/ 440719 h 1131624"/>
                <a:gd name="connsiteX3" fmla="*/ 536063 w 1963240"/>
                <a:gd name="connsiteY3" fmla="*/ 8113 h 1131624"/>
                <a:gd name="connsiteX4" fmla="*/ 571647 w 1963240"/>
                <a:gd name="connsiteY4" fmla="*/ 0 h 1131624"/>
                <a:gd name="connsiteX5" fmla="*/ 1926511 w 1963240"/>
                <a:gd name="connsiteY5" fmla="*/ 610867 h 1131624"/>
                <a:gd name="connsiteX6" fmla="*/ 1944598 w 1963240"/>
                <a:gd name="connsiteY6" fmla="*/ 682033 h 1131624"/>
                <a:gd name="connsiteX7" fmla="*/ 1957534 w 1963240"/>
                <a:gd name="connsiteY7" fmla="*/ 1106634 h 1131624"/>
                <a:gd name="connsiteX8" fmla="*/ 0 w 1963240"/>
                <a:gd name="connsiteY8" fmla="*/ 1091051 h 1131624"/>
                <a:gd name="connsiteX0" fmla="*/ 0 w 1963240"/>
                <a:gd name="connsiteY0" fmla="*/ 1091051 h 1131624"/>
                <a:gd name="connsiteX1" fmla="*/ 6110 w 1963240"/>
                <a:gd name="connsiteY1" fmla="*/ 916715 h 1131624"/>
                <a:gd name="connsiteX2" fmla="*/ 127794 w 1963240"/>
                <a:gd name="connsiteY2" fmla="*/ 440719 h 1131624"/>
                <a:gd name="connsiteX3" fmla="*/ 536063 w 1963240"/>
                <a:gd name="connsiteY3" fmla="*/ 8113 h 1131624"/>
                <a:gd name="connsiteX4" fmla="*/ 571647 w 1963240"/>
                <a:gd name="connsiteY4" fmla="*/ 0 h 1131624"/>
                <a:gd name="connsiteX5" fmla="*/ 1926511 w 1963240"/>
                <a:gd name="connsiteY5" fmla="*/ 610867 h 1131624"/>
                <a:gd name="connsiteX6" fmla="*/ 1944598 w 1963240"/>
                <a:gd name="connsiteY6" fmla="*/ 682033 h 1131624"/>
                <a:gd name="connsiteX7" fmla="*/ 1957534 w 1963240"/>
                <a:gd name="connsiteY7" fmla="*/ 1106634 h 1131624"/>
                <a:gd name="connsiteX8" fmla="*/ 0 w 1963240"/>
                <a:gd name="connsiteY8" fmla="*/ 1091051 h 1131624"/>
                <a:gd name="connsiteX0" fmla="*/ 0 w 1963240"/>
                <a:gd name="connsiteY0" fmla="*/ 1091051 h 1131624"/>
                <a:gd name="connsiteX1" fmla="*/ 127794 w 1963240"/>
                <a:gd name="connsiteY1" fmla="*/ 440719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27794 w 1963240"/>
                <a:gd name="connsiteY1" fmla="*/ 440719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02428 w 1963240"/>
                <a:gd name="connsiteY1" fmla="*/ 593241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02428 w 1963240"/>
                <a:gd name="connsiteY1" fmla="*/ 593241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02428 w 1963240"/>
                <a:gd name="connsiteY1" fmla="*/ 593241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02428 w 1963240"/>
                <a:gd name="connsiteY1" fmla="*/ 593241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02428 w 1963240"/>
                <a:gd name="connsiteY1" fmla="*/ 593241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66 h 1131639"/>
                <a:gd name="connsiteX1" fmla="*/ 102428 w 1963240"/>
                <a:gd name="connsiteY1" fmla="*/ 593256 h 1131639"/>
                <a:gd name="connsiteX2" fmla="*/ 571647 w 1963240"/>
                <a:gd name="connsiteY2" fmla="*/ 15 h 1131639"/>
                <a:gd name="connsiteX3" fmla="*/ 1926511 w 1963240"/>
                <a:gd name="connsiteY3" fmla="*/ 610882 h 1131639"/>
                <a:gd name="connsiteX4" fmla="*/ 1944598 w 1963240"/>
                <a:gd name="connsiteY4" fmla="*/ 682048 h 1131639"/>
                <a:gd name="connsiteX5" fmla="*/ 1957534 w 1963240"/>
                <a:gd name="connsiteY5" fmla="*/ 1106649 h 1131639"/>
                <a:gd name="connsiteX6" fmla="*/ 0 w 1963240"/>
                <a:gd name="connsiteY6" fmla="*/ 1091066 h 1131639"/>
                <a:gd name="connsiteX0" fmla="*/ 0 w 1963240"/>
                <a:gd name="connsiteY0" fmla="*/ 1091051 h 1131624"/>
                <a:gd name="connsiteX1" fmla="*/ 102428 w 1963240"/>
                <a:gd name="connsiteY1" fmla="*/ 593241 h 1131624"/>
                <a:gd name="connsiteX2" fmla="*/ 571647 w 1963240"/>
                <a:gd name="connsiteY2" fmla="*/ 0 h 1131624"/>
                <a:gd name="connsiteX3" fmla="*/ 1926511 w 1963240"/>
                <a:gd name="connsiteY3" fmla="*/ 610867 h 1131624"/>
                <a:gd name="connsiteX4" fmla="*/ 1944598 w 1963240"/>
                <a:gd name="connsiteY4" fmla="*/ 682033 h 1131624"/>
                <a:gd name="connsiteX5" fmla="*/ 1957534 w 1963240"/>
                <a:gd name="connsiteY5" fmla="*/ 1106634 h 1131624"/>
                <a:gd name="connsiteX6" fmla="*/ 0 w 1963240"/>
                <a:gd name="connsiteY6" fmla="*/ 1091051 h 1131624"/>
                <a:gd name="connsiteX0" fmla="*/ 0 w 1963240"/>
                <a:gd name="connsiteY0" fmla="*/ 1091051 h 1131624"/>
                <a:gd name="connsiteX1" fmla="*/ 102428 w 1963240"/>
                <a:gd name="connsiteY1" fmla="*/ 593241 h 1131624"/>
                <a:gd name="connsiteX2" fmla="*/ 571647 w 1963240"/>
                <a:gd name="connsiteY2" fmla="*/ 0 h 1131624"/>
                <a:gd name="connsiteX3" fmla="*/ 1926511 w 1963240"/>
                <a:gd name="connsiteY3" fmla="*/ 610867 h 1131624"/>
                <a:gd name="connsiteX4" fmla="*/ 1944598 w 1963240"/>
                <a:gd name="connsiteY4" fmla="*/ 682033 h 1131624"/>
                <a:gd name="connsiteX5" fmla="*/ 1957534 w 1963240"/>
                <a:gd name="connsiteY5" fmla="*/ 1106634 h 1131624"/>
                <a:gd name="connsiteX6" fmla="*/ 0 w 1963240"/>
                <a:gd name="connsiteY6" fmla="*/ 1091051 h 1131624"/>
                <a:gd name="connsiteX0" fmla="*/ 0 w 1963240"/>
                <a:gd name="connsiteY0" fmla="*/ 1051158 h 1091731"/>
                <a:gd name="connsiteX1" fmla="*/ 102428 w 1963240"/>
                <a:gd name="connsiteY1" fmla="*/ 553348 h 1091731"/>
                <a:gd name="connsiteX2" fmla="*/ 660128 w 1963240"/>
                <a:gd name="connsiteY2" fmla="*/ 0 h 1091731"/>
                <a:gd name="connsiteX3" fmla="*/ 1926511 w 1963240"/>
                <a:gd name="connsiteY3" fmla="*/ 570974 h 1091731"/>
                <a:gd name="connsiteX4" fmla="*/ 1944598 w 1963240"/>
                <a:gd name="connsiteY4" fmla="*/ 642140 h 1091731"/>
                <a:gd name="connsiteX5" fmla="*/ 1957534 w 1963240"/>
                <a:gd name="connsiteY5" fmla="*/ 1066741 h 1091731"/>
                <a:gd name="connsiteX6" fmla="*/ 0 w 1963240"/>
                <a:gd name="connsiteY6" fmla="*/ 1051158 h 1091731"/>
                <a:gd name="connsiteX0" fmla="*/ 0 w 1963240"/>
                <a:gd name="connsiteY0" fmla="*/ 1051158 h 1072645"/>
                <a:gd name="connsiteX1" fmla="*/ 102428 w 1963240"/>
                <a:gd name="connsiteY1" fmla="*/ 553348 h 1072645"/>
                <a:gd name="connsiteX2" fmla="*/ 660128 w 1963240"/>
                <a:gd name="connsiteY2" fmla="*/ 0 h 1072645"/>
                <a:gd name="connsiteX3" fmla="*/ 1926511 w 1963240"/>
                <a:gd name="connsiteY3" fmla="*/ 570974 h 1072645"/>
                <a:gd name="connsiteX4" fmla="*/ 1944598 w 1963240"/>
                <a:gd name="connsiteY4" fmla="*/ 642140 h 1072645"/>
                <a:gd name="connsiteX5" fmla="*/ 1957534 w 1963240"/>
                <a:gd name="connsiteY5" fmla="*/ 1066741 h 1072645"/>
                <a:gd name="connsiteX6" fmla="*/ 0 w 1963240"/>
                <a:gd name="connsiteY6" fmla="*/ 1051158 h 1072645"/>
                <a:gd name="connsiteX0" fmla="*/ 0 w 1963240"/>
                <a:gd name="connsiteY0" fmla="*/ 1051158 h 1066741"/>
                <a:gd name="connsiteX1" fmla="*/ 102428 w 1963240"/>
                <a:gd name="connsiteY1" fmla="*/ 553348 h 1066741"/>
                <a:gd name="connsiteX2" fmla="*/ 660128 w 1963240"/>
                <a:gd name="connsiteY2" fmla="*/ 0 h 1066741"/>
                <a:gd name="connsiteX3" fmla="*/ 1926511 w 1963240"/>
                <a:gd name="connsiteY3" fmla="*/ 570974 h 1066741"/>
                <a:gd name="connsiteX4" fmla="*/ 1944598 w 1963240"/>
                <a:gd name="connsiteY4" fmla="*/ 642140 h 1066741"/>
                <a:gd name="connsiteX5" fmla="*/ 1957534 w 1963240"/>
                <a:gd name="connsiteY5" fmla="*/ 1066741 h 1066741"/>
                <a:gd name="connsiteX6" fmla="*/ 0 w 1963240"/>
                <a:gd name="connsiteY6" fmla="*/ 1051158 h 1066741"/>
                <a:gd name="connsiteX0" fmla="*/ 3007 w 1966247"/>
                <a:gd name="connsiteY0" fmla="*/ 1051158 h 1066741"/>
                <a:gd name="connsiteX1" fmla="*/ 105435 w 1966247"/>
                <a:gd name="connsiteY1" fmla="*/ 553348 h 1066741"/>
                <a:gd name="connsiteX2" fmla="*/ 663135 w 1966247"/>
                <a:gd name="connsiteY2" fmla="*/ 0 h 1066741"/>
                <a:gd name="connsiteX3" fmla="*/ 1929518 w 1966247"/>
                <a:gd name="connsiteY3" fmla="*/ 570974 h 1066741"/>
                <a:gd name="connsiteX4" fmla="*/ 1947605 w 1966247"/>
                <a:gd name="connsiteY4" fmla="*/ 642140 h 1066741"/>
                <a:gd name="connsiteX5" fmla="*/ 1960541 w 1966247"/>
                <a:gd name="connsiteY5" fmla="*/ 1066741 h 1066741"/>
                <a:gd name="connsiteX6" fmla="*/ 3007 w 1966247"/>
                <a:gd name="connsiteY6" fmla="*/ 1051158 h 1066741"/>
                <a:gd name="connsiteX0" fmla="*/ 1041 w 2008850"/>
                <a:gd name="connsiteY0" fmla="*/ 947009 h 1066741"/>
                <a:gd name="connsiteX1" fmla="*/ 148038 w 2008850"/>
                <a:gd name="connsiteY1" fmla="*/ 553348 h 1066741"/>
                <a:gd name="connsiteX2" fmla="*/ 705738 w 2008850"/>
                <a:gd name="connsiteY2" fmla="*/ 0 h 1066741"/>
                <a:gd name="connsiteX3" fmla="*/ 1972121 w 2008850"/>
                <a:gd name="connsiteY3" fmla="*/ 570974 h 1066741"/>
                <a:gd name="connsiteX4" fmla="*/ 1990208 w 2008850"/>
                <a:gd name="connsiteY4" fmla="*/ 642140 h 1066741"/>
                <a:gd name="connsiteX5" fmla="*/ 2003144 w 2008850"/>
                <a:gd name="connsiteY5" fmla="*/ 1066741 h 1066741"/>
                <a:gd name="connsiteX6" fmla="*/ 1041 w 2008850"/>
                <a:gd name="connsiteY6" fmla="*/ 947009 h 1066741"/>
                <a:gd name="connsiteX0" fmla="*/ 947 w 2008756"/>
                <a:gd name="connsiteY0" fmla="*/ 947009 h 1066741"/>
                <a:gd name="connsiteX1" fmla="*/ 152961 w 2008756"/>
                <a:gd name="connsiteY1" fmla="*/ 488366 h 1066741"/>
                <a:gd name="connsiteX2" fmla="*/ 705644 w 2008756"/>
                <a:gd name="connsiteY2" fmla="*/ 0 h 1066741"/>
                <a:gd name="connsiteX3" fmla="*/ 1972027 w 2008756"/>
                <a:gd name="connsiteY3" fmla="*/ 570974 h 1066741"/>
                <a:gd name="connsiteX4" fmla="*/ 1990114 w 2008756"/>
                <a:gd name="connsiteY4" fmla="*/ 642140 h 1066741"/>
                <a:gd name="connsiteX5" fmla="*/ 2003050 w 2008756"/>
                <a:gd name="connsiteY5" fmla="*/ 1066741 h 1066741"/>
                <a:gd name="connsiteX6" fmla="*/ 947 w 2008756"/>
                <a:gd name="connsiteY6" fmla="*/ 947009 h 1066741"/>
                <a:gd name="connsiteX0" fmla="*/ 1237 w 2009046"/>
                <a:gd name="connsiteY0" fmla="*/ 912271 h 1032003"/>
                <a:gd name="connsiteX1" fmla="*/ 153251 w 2009046"/>
                <a:gd name="connsiteY1" fmla="*/ 453628 h 1032003"/>
                <a:gd name="connsiteX2" fmla="*/ 787677 w 2009046"/>
                <a:gd name="connsiteY2" fmla="*/ 0 h 1032003"/>
                <a:gd name="connsiteX3" fmla="*/ 1972317 w 2009046"/>
                <a:gd name="connsiteY3" fmla="*/ 536236 h 1032003"/>
                <a:gd name="connsiteX4" fmla="*/ 1990404 w 2009046"/>
                <a:gd name="connsiteY4" fmla="*/ 607402 h 1032003"/>
                <a:gd name="connsiteX5" fmla="*/ 2003340 w 2009046"/>
                <a:gd name="connsiteY5" fmla="*/ 1032003 h 1032003"/>
                <a:gd name="connsiteX6" fmla="*/ 1237 w 2009046"/>
                <a:gd name="connsiteY6" fmla="*/ 912271 h 1032003"/>
                <a:gd name="connsiteX0" fmla="*/ 1237 w 2009046"/>
                <a:gd name="connsiteY0" fmla="*/ 912271 h 1032003"/>
                <a:gd name="connsiteX1" fmla="*/ 153251 w 2009046"/>
                <a:gd name="connsiteY1" fmla="*/ 453628 h 1032003"/>
                <a:gd name="connsiteX2" fmla="*/ 787677 w 2009046"/>
                <a:gd name="connsiteY2" fmla="*/ 0 h 1032003"/>
                <a:gd name="connsiteX3" fmla="*/ 1847374 w 2009046"/>
                <a:gd name="connsiteY3" fmla="*/ 479903 h 1032003"/>
                <a:gd name="connsiteX4" fmla="*/ 1990404 w 2009046"/>
                <a:gd name="connsiteY4" fmla="*/ 607402 h 1032003"/>
                <a:gd name="connsiteX5" fmla="*/ 2003340 w 2009046"/>
                <a:gd name="connsiteY5" fmla="*/ 1032003 h 1032003"/>
                <a:gd name="connsiteX6" fmla="*/ 1237 w 2009046"/>
                <a:gd name="connsiteY6" fmla="*/ 912271 h 1032003"/>
                <a:gd name="connsiteX0" fmla="*/ 1237 w 2009046"/>
                <a:gd name="connsiteY0" fmla="*/ 912271 h 1032003"/>
                <a:gd name="connsiteX1" fmla="*/ 153251 w 2009046"/>
                <a:gd name="connsiteY1" fmla="*/ 453628 h 1032003"/>
                <a:gd name="connsiteX2" fmla="*/ 787677 w 2009046"/>
                <a:gd name="connsiteY2" fmla="*/ 0 h 1032003"/>
                <a:gd name="connsiteX3" fmla="*/ 1847374 w 2009046"/>
                <a:gd name="connsiteY3" fmla="*/ 479903 h 1032003"/>
                <a:gd name="connsiteX4" fmla="*/ 1990404 w 2009046"/>
                <a:gd name="connsiteY4" fmla="*/ 607402 h 1032003"/>
                <a:gd name="connsiteX5" fmla="*/ 2003340 w 2009046"/>
                <a:gd name="connsiteY5" fmla="*/ 1032003 h 1032003"/>
                <a:gd name="connsiteX6" fmla="*/ 1237 w 2009046"/>
                <a:gd name="connsiteY6" fmla="*/ 912271 h 1032003"/>
                <a:gd name="connsiteX0" fmla="*/ 1237 w 2005990"/>
                <a:gd name="connsiteY0" fmla="*/ 912271 h 1032003"/>
                <a:gd name="connsiteX1" fmla="*/ 153251 w 2005990"/>
                <a:gd name="connsiteY1" fmla="*/ 453628 h 1032003"/>
                <a:gd name="connsiteX2" fmla="*/ 787677 w 2005990"/>
                <a:gd name="connsiteY2" fmla="*/ 0 h 1032003"/>
                <a:gd name="connsiteX3" fmla="*/ 1847374 w 2005990"/>
                <a:gd name="connsiteY3" fmla="*/ 479903 h 1032003"/>
                <a:gd name="connsiteX4" fmla="*/ 1965014 w 2005990"/>
                <a:gd name="connsiteY4" fmla="*/ 663714 h 1032003"/>
                <a:gd name="connsiteX5" fmla="*/ 2003340 w 2005990"/>
                <a:gd name="connsiteY5" fmla="*/ 1032003 h 1032003"/>
                <a:gd name="connsiteX6" fmla="*/ 1237 w 2005990"/>
                <a:gd name="connsiteY6" fmla="*/ 912271 h 1032003"/>
                <a:gd name="connsiteX0" fmla="*/ 1237 w 2008978"/>
                <a:gd name="connsiteY0" fmla="*/ 912271 h 1032003"/>
                <a:gd name="connsiteX1" fmla="*/ 153251 w 2008978"/>
                <a:gd name="connsiteY1" fmla="*/ 453628 h 1032003"/>
                <a:gd name="connsiteX2" fmla="*/ 787677 w 2008978"/>
                <a:gd name="connsiteY2" fmla="*/ 0 h 1032003"/>
                <a:gd name="connsiteX3" fmla="*/ 1847374 w 2008978"/>
                <a:gd name="connsiteY3" fmla="*/ 479903 h 1032003"/>
                <a:gd name="connsiteX4" fmla="*/ 1965014 w 2008978"/>
                <a:gd name="connsiteY4" fmla="*/ 663714 h 1032003"/>
                <a:gd name="connsiteX5" fmla="*/ 2003340 w 2008978"/>
                <a:gd name="connsiteY5" fmla="*/ 1032003 h 1032003"/>
                <a:gd name="connsiteX6" fmla="*/ 1237 w 2008978"/>
                <a:gd name="connsiteY6" fmla="*/ 912271 h 1032003"/>
                <a:gd name="connsiteX0" fmla="*/ 1237 w 2008978"/>
                <a:gd name="connsiteY0" fmla="*/ 912271 h 1032003"/>
                <a:gd name="connsiteX1" fmla="*/ 153251 w 2008978"/>
                <a:gd name="connsiteY1" fmla="*/ 453628 h 1032003"/>
                <a:gd name="connsiteX2" fmla="*/ 787677 w 2008978"/>
                <a:gd name="connsiteY2" fmla="*/ 0 h 1032003"/>
                <a:gd name="connsiteX3" fmla="*/ 1769944 w 2008978"/>
                <a:gd name="connsiteY3" fmla="*/ 444992 h 1032003"/>
                <a:gd name="connsiteX4" fmla="*/ 1965014 w 2008978"/>
                <a:gd name="connsiteY4" fmla="*/ 663714 h 1032003"/>
                <a:gd name="connsiteX5" fmla="*/ 2003340 w 2008978"/>
                <a:gd name="connsiteY5" fmla="*/ 1032003 h 1032003"/>
                <a:gd name="connsiteX6" fmla="*/ 1237 w 2008978"/>
                <a:gd name="connsiteY6" fmla="*/ 912271 h 1032003"/>
                <a:gd name="connsiteX0" fmla="*/ 1237 w 2008978"/>
                <a:gd name="connsiteY0" fmla="*/ 912271 h 1032003"/>
                <a:gd name="connsiteX1" fmla="*/ 153251 w 2008978"/>
                <a:gd name="connsiteY1" fmla="*/ 453628 h 1032003"/>
                <a:gd name="connsiteX2" fmla="*/ 787677 w 2008978"/>
                <a:gd name="connsiteY2" fmla="*/ 0 h 1032003"/>
                <a:gd name="connsiteX3" fmla="*/ 1769944 w 2008978"/>
                <a:gd name="connsiteY3" fmla="*/ 444992 h 1032003"/>
                <a:gd name="connsiteX4" fmla="*/ 1965014 w 2008978"/>
                <a:gd name="connsiteY4" fmla="*/ 663714 h 1032003"/>
                <a:gd name="connsiteX5" fmla="*/ 2003340 w 2008978"/>
                <a:gd name="connsiteY5" fmla="*/ 1032003 h 1032003"/>
                <a:gd name="connsiteX6" fmla="*/ 1237 w 2008978"/>
                <a:gd name="connsiteY6" fmla="*/ 912271 h 1032003"/>
                <a:gd name="connsiteX0" fmla="*/ 1237 w 2005934"/>
                <a:gd name="connsiteY0" fmla="*/ 912271 h 1032003"/>
                <a:gd name="connsiteX1" fmla="*/ 153251 w 2005934"/>
                <a:gd name="connsiteY1" fmla="*/ 453628 h 1032003"/>
                <a:gd name="connsiteX2" fmla="*/ 787677 w 2005934"/>
                <a:gd name="connsiteY2" fmla="*/ 0 h 1032003"/>
                <a:gd name="connsiteX3" fmla="*/ 1769944 w 2005934"/>
                <a:gd name="connsiteY3" fmla="*/ 444992 h 1032003"/>
                <a:gd name="connsiteX4" fmla="*/ 1936857 w 2005934"/>
                <a:gd name="connsiteY4" fmla="*/ 651020 h 1032003"/>
                <a:gd name="connsiteX5" fmla="*/ 2003340 w 2005934"/>
                <a:gd name="connsiteY5" fmla="*/ 1032003 h 1032003"/>
                <a:gd name="connsiteX6" fmla="*/ 1237 w 2005934"/>
                <a:gd name="connsiteY6" fmla="*/ 912271 h 1032003"/>
                <a:gd name="connsiteX0" fmla="*/ 1237 w 2005590"/>
                <a:gd name="connsiteY0" fmla="*/ 912271 h 1032003"/>
                <a:gd name="connsiteX1" fmla="*/ 153251 w 2005590"/>
                <a:gd name="connsiteY1" fmla="*/ 453628 h 1032003"/>
                <a:gd name="connsiteX2" fmla="*/ 787677 w 2005590"/>
                <a:gd name="connsiteY2" fmla="*/ 0 h 1032003"/>
                <a:gd name="connsiteX3" fmla="*/ 1769944 w 2005590"/>
                <a:gd name="connsiteY3" fmla="*/ 444992 h 1032003"/>
                <a:gd name="connsiteX4" fmla="*/ 1936857 w 2005590"/>
                <a:gd name="connsiteY4" fmla="*/ 651020 h 1032003"/>
                <a:gd name="connsiteX5" fmla="*/ 2003340 w 2005590"/>
                <a:gd name="connsiteY5" fmla="*/ 1032003 h 1032003"/>
                <a:gd name="connsiteX6" fmla="*/ 1237 w 2005590"/>
                <a:gd name="connsiteY6" fmla="*/ 912271 h 1032003"/>
                <a:gd name="connsiteX0" fmla="*/ 1237 w 2003340"/>
                <a:gd name="connsiteY0" fmla="*/ 912271 h 1032003"/>
                <a:gd name="connsiteX1" fmla="*/ 153251 w 2003340"/>
                <a:gd name="connsiteY1" fmla="*/ 453628 h 1032003"/>
                <a:gd name="connsiteX2" fmla="*/ 787677 w 2003340"/>
                <a:gd name="connsiteY2" fmla="*/ 0 h 1032003"/>
                <a:gd name="connsiteX3" fmla="*/ 1769944 w 2003340"/>
                <a:gd name="connsiteY3" fmla="*/ 444992 h 1032003"/>
                <a:gd name="connsiteX4" fmla="*/ 1936857 w 2003340"/>
                <a:gd name="connsiteY4" fmla="*/ 651020 h 1032003"/>
                <a:gd name="connsiteX5" fmla="*/ 2003340 w 2003340"/>
                <a:gd name="connsiteY5" fmla="*/ 1032003 h 1032003"/>
                <a:gd name="connsiteX6" fmla="*/ 1237 w 2003340"/>
                <a:gd name="connsiteY6" fmla="*/ 912271 h 103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3340" h="1032003">
                  <a:moveTo>
                    <a:pt x="1237" y="912271"/>
                  </a:moveTo>
                  <a:cubicBezTo>
                    <a:pt x="-6807" y="852179"/>
                    <a:pt x="22178" y="605673"/>
                    <a:pt x="153251" y="453628"/>
                  </a:cubicBezTo>
                  <a:cubicBezTo>
                    <a:pt x="284324" y="301583"/>
                    <a:pt x="505833" y="108327"/>
                    <a:pt x="787677" y="0"/>
                  </a:cubicBezTo>
                  <a:lnTo>
                    <a:pt x="1769944" y="444992"/>
                  </a:lnTo>
                  <a:cubicBezTo>
                    <a:pt x="1817621" y="487492"/>
                    <a:pt x="1895732" y="556418"/>
                    <a:pt x="1936857" y="651020"/>
                  </a:cubicBezTo>
                  <a:cubicBezTo>
                    <a:pt x="1973464" y="782522"/>
                    <a:pt x="1989499" y="870504"/>
                    <a:pt x="2003340" y="1032003"/>
                  </a:cubicBezTo>
                  <a:cubicBezTo>
                    <a:pt x="1415477" y="944849"/>
                    <a:pt x="601697" y="968742"/>
                    <a:pt x="1237" y="912271"/>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8FEE299-21C8-7CC6-5517-B06857BE01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343849" flipH="1" flipV="1">
              <a:off x="9857018" y="-110045"/>
              <a:ext cx="1583793" cy="732867"/>
            </a:xfrm>
            <a:custGeom>
              <a:avLst/>
              <a:gdLst>
                <a:gd name="connsiteX0" fmla="*/ 13693 w 1993720"/>
                <a:gd name="connsiteY0" fmla="*/ 1091051 h 1116874"/>
                <a:gd name="connsiteX1" fmla="*/ 4248 w 1993720"/>
                <a:gd name="connsiteY1" fmla="*/ 945870 h 1116874"/>
                <a:gd name="connsiteX2" fmla="*/ 124948 w 1993720"/>
                <a:gd name="connsiteY2" fmla="*/ 445317 h 1116874"/>
                <a:gd name="connsiteX3" fmla="*/ 549756 w 1993720"/>
                <a:gd name="connsiteY3" fmla="*/ 8113 h 1116874"/>
                <a:gd name="connsiteX4" fmla="*/ 585340 w 1993720"/>
                <a:gd name="connsiteY4" fmla="*/ 0 h 1116874"/>
                <a:gd name="connsiteX5" fmla="*/ 1940204 w 1993720"/>
                <a:gd name="connsiteY5" fmla="*/ 610867 h 1116874"/>
                <a:gd name="connsiteX6" fmla="*/ 1958291 w 1993720"/>
                <a:gd name="connsiteY6" fmla="*/ 682033 h 1116874"/>
                <a:gd name="connsiteX7" fmla="*/ 1971227 w 1993720"/>
                <a:gd name="connsiteY7" fmla="*/ 1106634 h 1116874"/>
                <a:gd name="connsiteX8" fmla="*/ 13693 w 1993720"/>
                <a:gd name="connsiteY8" fmla="*/ 1091051 h 1116874"/>
                <a:gd name="connsiteX0" fmla="*/ 9445 w 1989472"/>
                <a:gd name="connsiteY0" fmla="*/ 1091051 h 1116874"/>
                <a:gd name="connsiteX1" fmla="*/ 0 w 1989472"/>
                <a:gd name="connsiteY1" fmla="*/ 945870 h 1116874"/>
                <a:gd name="connsiteX2" fmla="*/ 120700 w 1989472"/>
                <a:gd name="connsiteY2" fmla="*/ 445317 h 1116874"/>
                <a:gd name="connsiteX3" fmla="*/ 545508 w 1989472"/>
                <a:gd name="connsiteY3" fmla="*/ 8113 h 1116874"/>
                <a:gd name="connsiteX4" fmla="*/ 581092 w 1989472"/>
                <a:gd name="connsiteY4" fmla="*/ 0 h 1116874"/>
                <a:gd name="connsiteX5" fmla="*/ 1935956 w 1989472"/>
                <a:gd name="connsiteY5" fmla="*/ 610867 h 1116874"/>
                <a:gd name="connsiteX6" fmla="*/ 1954043 w 1989472"/>
                <a:gd name="connsiteY6" fmla="*/ 682033 h 1116874"/>
                <a:gd name="connsiteX7" fmla="*/ 1966979 w 1989472"/>
                <a:gd name="connsiteY7" fmla="*/ 1106634 h 1116874"/>
                <a:gd name="connsiteX8" fmla="*/ 9445 w 1989472"/>
                <a:gd name="connsiteY8" fmla="*/ 1091051 h 1116874"/>
                <a:gd name="connsiteX0" fmla="*/ 0 w 1980027"/>
                <a:gd name="connsiteY0" fmla="*/ 1091051 h 1116874"/>
                <a:gd name="connsiteX1" fmla="*/ 6110 w 1980027"/>
                <a:gd name="connsiteY1" fmla="*/ 916715 h 1116874"/>
                <a:gd name="connsiteX2" fmla="*/ 111255 w 1980027"/>
                <a:gd name="connsiteY2" fmla="*/ 445317 h 1116874"/>
                <a:gd name="connsiteX3" fmla="*/ 536063 w 1980027"/>
                <a:gd name="connsiteY3" fmla="*/ 8113 h 1116874"/>
                <a:gd name="connsiteX4" fmla="*/ 571647 w 1980027"/>
                <a:gd name="connsiteY4" fmla="*/ 0 h 1116874"/>
                <a:gd name="connsiteX5" fmla="*/ 1926511 w 1980027"/>
                <a:gd name="connsiteY5" fmla="*/ 610867 h 1116874"/>
                <a:gd name="connsiteX6" fmla="*/ 1944598 w 1980027"/>
                <a:gd name="connsiteY6" fmla="*/ 682033 h 1116874"/>
                <a:gd name="connsiteX7" fmla="*/ 1957534 w 1980027"/>
                <a:gd name="connsiteY7" fmla="*/ 1106634 h 1116874"/>
                <a:gd name="connsiteX8" fmla="*/ 0 w 1980027"/>
                <a:gd name="connsiteY8" fmla="*/ 1091051 h 1116874"/>
                <a:gd name="connsiteX0" fmla="*/ 0 w 1969831"/>
                <a:gd name="connsiteY0" fmla="*/ 1091051 h 1116874"/>
                <a:gd name="connsiteX1" fmla="*/ 6110 w 1969831"/>
                <a:gd name="connsiteY1" fmla="*/ 916715 h 1116874"/>
                <a:gd name="connsiteX2" fmla="*/ 111255 w 1969831"/>
                <a:gd name="connsiteY2" fmla="*/ 445317 h 1116874"/>
                <a:gd name="connsiteX3" fmla="*/ 536063 w 1969831"/>
                <a:gd name="connsiteY3" fmla="*/ 8113 h 1116874"/>
                <a:gd name="connsiteX4" fmla="*/ 571647 w 1969831"/>
                <a:gd name="connsiteY4" fmla="*/ 0 h 1116874"/>
                <a:gd name="connsiteX5" fmla="*/ 1926511 w 1969831"/>
                <a:gd name="connsiteY5" fmla="*/ 610867 h 1116874"/>
                <a:gd name="connsiteX6" fmla="*/ 1944598 w 1969831"/>
                <a:gd name="connsiteY6" fmla="*/ 682033 h 1116874"/>
                <a:gd name="connsiteX7" fmla="*/ 1957534 w 1969831"/>
                <a:gd name="connsiteY7" fmla="*/ 1106634 h 1116874"/>
                <a:gd name="connsiteX8" fmla="*/ 0 w 1969831"/>
                <a:gd name="connsiteY8" fmla="*/ 1091051 h 1116874"/>
                <a:gd name="connsiteX0" fmla="*/ 0 w 1969831"/>
                <a:gd name="connsiteY0" fmla="*/ 1091051 h 1117989"/>
                <a:gd name="connsiteX1" fmla="*/ 6110 w 1969831"/>
                <a:gd name="connsiteY1" fmla="*/ 916715 h 1117989"/>
                <a:gd name="connsiteX2" fmla="*/ 111255 w 1969831"/>
                <a:gd name="connsiteY2" fmla="*/ 445317 h 1117989"/>
                <a:gd name="connsiteX3" fmla="*/ 536063 w 1969831"/>
                <a:gd name="connsiteY3" fmla="*/ 8113 h 1117989"/>
                <a:gd name="connsiteX4" fmla="*/ 571647 w 1969831"/>
                <a:gd name="connsiteY4" fmla="*/ 0 h 1117989"/>
                <a:gd name="connsiteX5" fmla="*/ 1926511 w 1969831"/>
                <a:gd name="connsiteY5" fmla="*/ 610867 h 1117989"/>
                <a:gd name="connsiteX6" fmla="*/ 1944598 w 1969831"/>
                <a:gd name="connsiteY6" fmla="*/ 682033 h 1117989"/>
                <a:gd name="connsiteX7" fmla="*/ 1957534 w 1969831"/>
                <a:gd name="connsiteY7" fmla="*/ 1106634 h 1117989"/>
                <a:gd name="connsiteX8" fmla="*/ 0 w 1969831"/>
                <a:gd name="connsiteY8" fmla="*/ 1091051 h 1117989"/>
                <a:gd name="connsiteX0" fmla="*/ 0 w 1969831"/>
                <a:gd name="connsiteY0" fmla="*/ 1091051 h 1131624"/>
                <a:gd name="connsiteX1" fmla="*/ 6110 w 1969831"/>
                <a:gd name="connsiteY1" fmla="*/ 916715 h 1131624"/>
                <a:gd name="connsiteX2" fmla="*/ 111255 w 1969831"/>
                <a:gd name="connsiteY2" fmla="*/ 445317 h 1131624"/>
                <a:gd name="connsiteX3" fmla="*/ 536063 w 1969831"/>
                <a:gd name="connsiteY3" fmla="*/ 8113 h 1131624"/>
                <a:gd name="connsiteX4" fmla="*/ 571647 w 1969831"/>
                <a:gd name="connsiteY4" fmla="*/ 0 h 1131624"/>
                <a:gd name="connsiteX5" fmla="*/ 1926511 w 1969831"/>
                <a:gd name="connsiteY5" fmla="*/ 610867 h 1131624"/>
                <a:gd name="connsiteX6" fmla="*/ 1944598 w 1969831"/>
                <a:gd name="connsiteY6" fmla="*/ 682033 h 1131624"/>
                <a:gd name="connsiteX7" fmla="*/ 1957534 w 1969831"/>
                <a:gd name="connsiteY7" fmla="*/ 1106634 h 1131624"/>
                <a:gd name="connsiteX8" fmla="*/ 0 w 1969831"/>
                <a:gd name="connsiteY8" fmla="*/ 1091051 h 1131624"/>
                <a:gd name="connsiteX0" fmla="*/ 0 w 1963240"/>
                <a:gd name="connsiteY0" fmla="*/ 1091051 h 1131624"/>
                <a:gd name="connsiteX1" fmla="*/ 6110 w 1963240"/>
                <a:gd name="connsiteY1" fmla="*/ 916715 h 1131624"/>
                <a:gd name="connsiteX2" fmla="*/ 111255 w 1963240"/>
                <a:gd name="connsiteY2" fmla="*/ 445317 h 1131624"/>
                <a:gd name="connsiteX3" fmla="*/ 536063 w 1963240"/>
                <a:gd name="connsiteY3" fmla="*/ 8113 h 1131624"/>
                <a:gd name="connsiteX4" fmla="*/ 571647 w 1963240"/>
                <a:gd name="connsiteY4" fmla="*/ 0 h 1131624"/>
                <a:gd name="connsiteX5" fmla="*/ 1926511 w 1963240"/>
                <a:gd name="connsiteY5" fmla="*/ 610867 h 1131624"/>
                <a:gd name="connsiteX6" fmla="*/ 1944598 w 1963240"/>
                <a:gd name="connsiteY6" fmla="*/ 682033 h 1131624"/>
                <a:gd name="connsiteX7" fmla="*/ 1957534 w 1963240"/>
                <a:gd name="connsiteY7" fmla="*/ 1106634 h 1131624"/>
                <a:gd name="connsiteX8" fmla="*/ 0 w 1963240"/>
                <a:gd name="connsiteY8" fmla="*/ 1091051 h 1131624"/>
                <a:gd name="connsiteX0" fmla="*/ 0 w 1963240"/>
                <a:gd name="connsiteY0" fmla="*/ 1091051 h 1131624"/>
                <a:gd name="connsiteX1" fmla="*/ 6110 w 1963240"/>
                <a:gd name="connsiteY1" fmla="*/ 916715 h 1131624"/>
                <a:gd name="connsiteX2" fmla="*/ 127794 w 1963240"/>
                <a:gd name="connsiteY2" fmla="*/ 440719 h 1131624"/>
                <a:gd name="connsiteX3" fmla="*/ 536063 w 1963240"/>
                <a:gd name="connsiteY3" fmla="*/ 8113 h 1131624"/>
                <a:gd name="connsiteX4" fmla="*/ 571647 w 1963240"/>
                <a:gd name="connsiteY4" fmla="*/ 0 h 1131624"/>
                <a:gd name="connsiteX5" fmla="*/ 1926511 w 1963240"/>
                <a:gd name="connsiteY5" fmla="*/ 610867 h 1131624"/>
                <a:gd name="connsiteX6" fmla="*/ 1944598 w 1963240"/>
                <a:gd name="connsiteY6" fmla="*/ 682033 h 1131624"/>
                <a:gd name="connsiteX7" fmla="*/ 1957534 w 1963240"/>
                <a:gd name="connsiteY7" fmla="*/ 1106634 h 1131624"/>
                <a:gd name="connsiteX8" fmla="*/ 0 w 1963240"/>
                <a:gd name="connsiteY8" fmla="*/ 1091051 h 1131624"/>
                <a:gd name="connsiteX0" fmla="*/ 0 w 1963240"/>
                <a:gd name="connsiteY0" fmla="*/ 1091051 h 1131624"/>
                <a:gd name="connsiteX1" fmla="*/ 6110 w 1963240"/>
                <a:gd name="connsiteY1" fmla="*/ 916715 h 1131624"/>
                <a:gd name="connsiteX2" fmla="*/ 127794 w 1963240"/>
                <a:gd name="connsiteY2" fmla="*/ 440719 h 1131624"/>
                <a:gd name="connsiteX3" fmla="*/ 536063 w 1963240"/>
                <a:gd name="connsiteY3" fmla="*/ 8113 h 1131624"/>
                <a:gd name="connsiteX4" fmla="*/ 571647 w 1963240"/>
                <a:gd name="connsiteY4" fmla="*/ 0 h 1131624"/>
                <a:gd name="connsiteX5" fmla="*/ 1926511 w 1963240"/>
                <a:gd name="connsiteY5" fmla="*/ 610867 h 1131624"/>
                <a:gd name="connsiteX6" fmla="*/ 1944598 w 1963240"/>
                <a:gd name="connsiteY6" fmla="*/ 682033 h 1131624"/>
                <a:gd name="connsiteX7" fmla="*/ 1957534 w 1963240"/>
                <a:gd name="connsiteY7" fmla="*/ 1106634 h 1131624"/>
                <a:gd name="connsiteX8" fmla="*/ 0 w 1963240"/>
                <a:gd name="connsiteY8" fmla="*/ 1091051 h 1131624"/>
                <a:gd name="connsiteX0" fmla="*/ 0 w 1963240"/>
                <a:gd name="connsiteY0" fmla="*/ 1091051 h 1131624"/>
                <a:gd name="connsiteX1" fmla="*/ 127794 w 1963240"/>
                <a:gd name="connsiteY1" fmla="*/ 440719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27794 w 1963240"/>
                <a:gd name="connsiteY1" fmla="*/ 440719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02428 w 1963240"/>
                <a:gd name="connsiteY1" fmla="*/ 593241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02428 w 1963240"/>
                <a:gd name="connsiteY1" fmla="*/ 593241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02428 w 1963240"/>
                <a:gd name="connsiteY1" fmla="*/ 593241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02428 w 1963240"/>
                <a:gd name="connsiteY1" fmla="*/ 593241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02428 w 1963240"/>
                <a:gd name="connsiteY1" fmla="*/ 593241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66 h 1131639"/>
                <a:gd name="connsiteX1" fmla="*/ 102428 w 1963240"/>
                <a:gd name="connsiteY1" fmla="*/ 593256 h 1131639"/>
                <a:gd name="connsiteX2" fmla="*/ 571647 w 1963240"/>
                <a:gd name="connsiteY2" fmla="*/ 15 h 1131639"/>
                <a:gd name="connsiteX3" fmla="*/ 1926511 w 1963240"/>
                <a:gd name="connsiteY3" fmla="*/ 610882 h 1131639"/>
                <a:gd name="connsiteX4" fmla="*/ 1944598 w 1963240"/>
                <a:gd name="connsiteY4" fmla="*/ 682048 h 1131639"/>
                <a:gd name="connsiteX5" fmla="*/ 1957534 w 1963240"/>
                <a:gd name="connsiteY5" fmla="*/ 1106649 h 1131639"/>
                <a:gd name="connsiteX6" fmla="*/ 0 w 1963240"/>
                <a:gd name="connsiteY6" fmla="*/ 1091066 h 1131639"/>
                <a:gd name="connsiteX0" fmla="*/ 0 w 1963240"/>
                <a:gd name="connsiteY0" fmla="*/ 1091051 h 1131624"/>
                <a:gd name="connsiteX1" fmla="*/ 102428 w 1963240"/>
                <a:gd name="connsiteY1" fmla="*/ 593241 h 1131624"/>
                <a:gd name="connsiteX2" fmla="*/ 571647 w 1963240"/>
                <a:gd name="connsiteY2" fmla="*/ 0 h 1131624"/>
                <a:gd name="connsiteX3" fmla="*/ 1926511 w 1963240"/>
                <a:gd name="connsiteY3" fmla="*/ 610867 h 1131624"/>
                <a:gd name="connsiteX4" fmla="*/ 1944598 w 1963240"/>
                <a:gd name="connsiteY4" fmla="*/ 682033 h 1131624"/>
                <a:gd name="connsiteX5" fmla="*/ 1957534 w 1963240"/>
                <a:gd name="connsiteY5" fmla="*/ 1106634 h 1131624"/>
                <a:gd name="connsiteX6" fmla="*/ 0 w 1963240"/>
                <a:gd name="connsiteY6" fmla="*/ 1091051 h 1131624"/>
                <a:gd name="connsiteX0" fmla="*/ 0 w 1963240"/>
                <a:gd name="connsiteY0" fmla="*/ 1091051 h 1131624"/>
                <a:gd name="connsiteX1" fmla="*/ 102428 w 1963240"/>
                <a:gd name="connsiteY1" fmla="*/ 593241 h 1131624"/>
                <a:gd name="connsiteX2" fmla="*/ 571647 w 1963240"/>
                <a:gd name="connsiteY2" fmla="*/ 0 h 1131624"/>
                <a:gd name="connsiteX3" fmla="*/ 1926511 w 1963240"/>
                <a:gd name="connsiteY3" fmla="*/ 610867 h 1131624"/>
                <a:gd name="connsiteX4" fmla="*/ 1944598 w 1963240"/>
                <a:gd name="connsiteY4" fmla="*/ 682033 h 1131624"/>
                <a:gd name="connsiteX5" fmla="*/ 1957534 w 1963240"/>
                <a:gd name="connsiteY5" fmla="*/ 1106634 h 1131624"/>
                <a:gd name="connsiteX6" fmla="*/ 0 w 1963240"/>
                <a:gd name="connsiteY6" fmla="*/ 1091051 h 1131624"/>
                <a:gd name="connsiteX0" fmla="*/ 0 w 1963240"/>
                <a:gd name="connsiteY0" fmla="*/ 1051158 h 1091731"/>
                <a:gd name="connsiteX1" fmla="*/ 102428 w 1963240"/>
                <a:gd name="connsiteY1" fmla="*/ 553348 h 1091731"/>
                <a:gd name="connsiteX2" fmla="*/ 660128 w 1963240"/>
                <a:gd name="connsiteY2" fmla="*/ 0 h 1091731"/>
                <a:gd name="connsiteX3" fmla="*/ 1926511 w 1963240"/>
                <a:gd name="connsiteY3" fmla="*/ 570974 h 1091731"/>
                <a:gd name="connsiteX4" fmla="*/ 1944598 w 1963240"/>
                <a:gd name="connsiteY4" fmla="*/ 642140 h 1091731"/>
                <a:gd name="connsiteX5" fmla="*/ 1957534 w 1963240"/>
                <a:gd name="connsiteY5" fmla="*/ 1066741 h 1091731"/>
                <a:gd name="connsiteX6" fmla="*/ 0 w 1963240"/>
                <a:gd name="connsiteY6" fmla="*/ 1051158 h 1091731"/>
                <a:gd name="connsiteX0" fmla="*/ 0 w 1963240"/>
                <a:gd name="connsiteY0" fmla="*/ 1051158 h 1072645"/>
                <a:gd name="connsiteX1" fmla="*/ 102428 w 1963240"/>
                <a:gd name="connsiteY1" fmla="*/ 553348 h 1072645"/>
                <a:gd name="connsiteX2" fmla="*/ 660128 w 1963240"/>
                <a:gd name="connsiteY2" fmla="*/ 0 h 1072645"/>
                <a:gd name="connsiteX3" fmla="*/ 1926511 w 1963240"/>
                <a:gd name="connsiteY3" fmla="*/ 570974 h 1072645"/>
                <a:gd name="connsiteX4" fmla="*/ 1944598 w 1963240"/>
                <a:gd name="connsiteY4" fmla="*/ 642140 h 1072645"/>
                <a:gd name="connsiteX5" fmla="*/ 1957534 w 1963240"/>
                <a:gd name="connsiteY5" fmla="*/ 1066741 h 1072645"/>
                <a:gd name="connsiteX6" fmla="*/ 0 w 1963240"/>
                <a:gd name="connsiteY6" fmla="*/ 1051158 h 1072645"/>
                <a:gd name="connsiteX0" fmla="*/ 0 w 1963240"/>
                <a:gd name="connsiteY0" fmla="*/ 1051158 h 1066741"/>
                <a:gd name="connsiteX1" fmla="*/ 102428 w 1963240"/>
                <a:gd name="connsiteY1" fmla="*/ 553348 h 1066741"/>
                <a:gd name="connsiteX2" fmla="*/ 660128 w 1963240"/>
                <a:gd name="connsiteY2" fmla="*/ 0 h 1066741"/>
                <a:gd name="connsiteX3" fmla="*/ 1926511 w 1963240"/>
                <a:gd name="connsiteY3" fmla="*/ 570974 h 1066741"/>
                <a:gd name="connsiteX4" fmla="*/ 1944598 w 1963240"/>
                <a:gd name="connsiteY4" fmla="*/ 642140 h 1066741"/>
                <a:gd name="connsiteX5" fmla="*/ 1957534 w 1963240"/>
                <a:gd name="connsiteY5" fmla="*/ 1066741 h 1066741"/>
                <a:gd name="connsiteX6" fmla="*/ 0 w 1963240"/>
                <a:gd name="connsiteY6" fmla="*/ 1051158 h 1066741"/>
                <a:gd name="connsiteX0" fmla="*/ 3007 w 1966247"/>
                <a:gd name="connsiteY0" fmla="*/ 1051158 h 1066741"/>
                <a:gd name="connsiteX1" fmla="*/ 105435 w 1966247"/>
                <a:gd name="connsiteY1" fmla="*/ 553348 h 1066741"/>
                <a:gd name="connsiteX2" fmla="*/ 663135 w 1966247"/>
                <a:gd name="connsiteY2" fmla="*/ 0 h 1066741"/>
                <a:gd name="connsiteX3" fmla="*/ 1929518 w 1966247"/>
                <a:gd name="connsiteY3" fmla="*/ 570974 h 1066741"/>
                <a:gd name="connsiteX4" fmla="*/ 1947605 w 1966247"/>
                <a:gd name="connsiteY4" fmla="*/ 642140 h 1066741"/>
                <a:gd name="connsiteX5" fmla="*/ 1960541 w 1966247"/>
                <a:gd name="connsiteY5" fmla="*/ 1066741 h 1066741"/>
                <a:gd name="connsiteX6" fmla="*/ 3007 w 1966247"/>
                <a:gd name="connsiteY6" fmla="*/ 1051158 h 1066741"/>
                <a:gd name="connsiteX0" fmla="*/ 1041 w 2008850"/>
                <a:gd name="connsiteY0" fmla="*/ 947009 h 1066741"/>
                <a:gd name="connsiteX1" fmla="*/ 148038 w 2008850"/>
                <a:gd name="connsiteY1" fmla="*/ 553348 h 1066741"/>
                <a:gd name="connsiteX2" fmla="*/ 705738 w 2008850"/>
                <a:gd name="connsiteY2" fmla="*/ 0 h 1066741"/>
                <a:gd name="connsiteX3" fmla="*/ 1972121 w 2008850"/>
                <a:gd name="connsiteY3" fmla="*/ 570974 h 1066741"/>
                <a:gd name="connsiteX4" fmla="*/ 1990208 w 2008850"/>
                <a:gd name="connsiteY4" fmla="*/ 642140 h 1066741"/>
                <a:gd name="connsiteX5" fmla="*/ 2003144 w 2008850"/>
                <a:gd name="connsiteY5" fmla="*/ 1066741 h 1066741"/>
                <a:gd name="connsiteX6" fmla="*/ 1041 w 2008850"/>
                <a:gd name="connsiteY6" fmla="*/ 947009 h 1066741"/>
                <a:gd name="connsiteX0" fmla="*/ 947 w 2008756"/>
                <a:gd name="connsiteY0" fmla="*/ 947009 h 1066741"/>
                <a:gd name="connsiteX1" fmla="*/ 152961 w 2008756"/>
                <a:gd name="connsiteY1" fmla="*/ 488366 h 1066741"/>
                <a:gd name="connsiteX2" fmla="*/ 705644 w 2008756"/>
                <a:gd name="connsiteY2" fmla="*/ 0 h 1066741"/>
                <a:gd name="connsiteX3" fmla="*/ 1972027 w 2008756"/>
                <a:gd name="connsiteY3" fmla="*/ 570974 h 1066741"/>
                <a:gd name="connsiteX4" fmla="*/ 1990114 w 2008756"/>
                <a:gd name="connsiteY4" fmla="*/ 642140 h 1066741"/>
                <a:gd name="connsiteX5" fmla="*/ 2003050 w 2008756"/>
                <a:gd name="connsiteY5" fmla="*/ 1066741 h 1066741"/>
                <a:gd name="connsiteX6" fmla="*/ 947 w 2008756"/>
                <a:gd name="connsiteY6" fmla="*/ 947009 h 1066741"/>
                <a:gd name="connsiteX0" fmla="*/ 1237 w 2009046"/>
                <a:gd name="connsiteY0" fmla="*/ 912271 h 1032003"/>
                <a:gd name="connsiteX1" fmla="*/ 153251 w 2009046"/>
                <a:gd name="connsiteY1" fmla="*/ 453628 h 1032003"/>
                <a:gd name="connsiteX2" fmla="*/ 787677 w 2009046"/>
                <a:gd name="connsiteY2" fmla="*/ 0 h 1032003"/>
                <a:gd name="connsiteX3" fmla="*/ 1972317 w 2009046"/>
                <a:gd name="connsiteY3" fmla="*/ 536236 h 1032003"/>
                <a:gd name="connsiteX4" fmla="*/ 1990404 w 2009046"/>
                <a:gd name="connsiteY4" fmla="*/ 607402 h 1032003"/>
                <a:gd name="connsiteX5" fmla="*/ 2003340 w 2009046"/>
                <a:gd name="connsiteY5" fmla="*/ 1032003 h 1032003"/>
                <a:gd name="connsiteX6" fmla="*/ 1237 w 2009046"/>
                <a:gd name="connsiteY6" fmla="*/ 912271 h 1032003"/>
                <a:gd name="connsiteX0" fmla="*/ 1237 w 2009046"/>
                <a:gd name="connsiteY0" fmla="*/ 912271 h 1032003"/>
                <a:gd name="connsiteX1" fmla="*/ 153251 w 2009046"/>
                <a:gd name="connsiteY1" fmla="*/ 453628 h 1032003"/>
                <a:gd name="connsiteX2" fmla="*/ 787677 w 2009046"/>
                <a:gd name="connsiteY2" fmla="*/ 0 h 1032003"/>
                <a:gd name="connsiteX3" fmla="*/ 1847374 w 2009046"/>
                <a:gd name="connsiteY3" fmla="*/ 479903 h 1032003"/>
                <a:gd name="connsiteX4" fmla="*/ 1990404 w 2009046"/>
                <a:gd name="connsiteY4" fmla="*/ 607402 h 1032003"/>
                <a:gd name="connsiteX5" fmla="*/ 2003340 w 2009046"/>
                <a:gd name="connsiteY5" fmla="*/ 1032003 h 1032003"/>
                <a:gd name="connsiteX6" fmla="*/ 1237 w 2009046"/>
                <a:gd name="connsiteY6" fmla="*/ 912271 h 1032003"/>
                <a:gd name="connsiteX0" fmla="*/ 1237 w 2009046"/>
                <a:gd name="connsiteY0" fmla="*/ 912271 h 1032003"/>
                <a:gd name="connsiteX1" fmla="*/ 153251 w 2009046"/>
                <a:gd name="connsiteY1" fmla="*/ 453628 h 1032003"/>
                <a:gd name="connsiteX2" fmla="*/ 787677 w 2009046"/>
                <a:gd name="connsiteY2" fmla="*/ 0 h 1032003"/>
                <a:gd name="connsiteX3" fmla="*/ 1847374 w 2009046"/>
                <a:gd name="connsiteY3" fmla="*/ 479903 h 1032003"/>
                <a:gd name="connsiteX4" fmla="*/ 1990404 w 2009046"/>
                <a:gd name="connsiteY4" fmla="*/ 607402 h 1032003"/>
                <a:gd name="connsiteX5" fmla="*/ 2003340 w 2009046"/>
                <a:gd name="connsiteY5" fmla="*/ 1032003 h 1032003"/>
                <a:gd name="connsiteX6" fmla="*/ 1237 w 2009046"/>
                <a:gd name="connsiteY6" fmla="*/ 912271 h 1032003"/>
                <a:gd name="connsiteX0" fmla="*/ 1237 w 2005990"/>
                <a:gd name="connsiteY0" fmla="*/ 912271 h 1032003"/>
                <a:gd name="connsiteX1" fmla="*/ 153251 w 2005990"/>
                <a:gd name="connsiteY1" fmla="*/ 453628 h 1032003"/>
                <a:gd name="connsiteX2" fmla="*/ 787677 w 2005990"/>
                <a:gd name="connsiteY2" fmla="*/ 0 h 1032003"/>
                <a:gd name="connsiteX3" fmla="*/ 1847374 w 2005990"/>
                <a:gd name="connsiteY3" fmla="*/ 479903 h 1032003"/>
                <a:gd name="connsiteX4" fmla="*/ 1965014 w 2005990"/>
                <a:gd name="connsiteY4" fmla="*/ 663714 h 1032003"/>
                <a:gd name="connsiteX5" fmla="*/ 2003340 w 2005990"/>
                <a:gd name="connsiteY5" fmla="*/ 1032003 h 1032003"/>
                <a:gd name="connsiteX6" fmla="*/ 1237 w 2005990"/>
                <a:gd name="connsiteY6" fmla="*/ 912271 h 1032003"/>
                <a:gd name="connsiteX0" fmla="*/ 1237 w 2008978"/>
                <a:gd name="connsiteY0" fmla="*/ 912271 h 1032003"/>
                <a:gd name="connsiteX1" fmla="*/ 153251 w 2008978"/>
                <a:gd name="connsiteY1" fmla="*/ 453628 h 1032003"/>
                <a:gd name="connsiteX2" fmla="*/ 787677 w 2008978"/>
                <a:gd name="connsiteY2" fmla="*/ 0 h 1032003"/>
                <a:gd name="connsiteX3" fmla="*/ 1847374 w 2008978"/>
                <a:gd name="connsiteY3" fmla="*/ 479903 h 1032003"/>
                <a:gd name="connsiteX4" fmla="*/ 1965014 w 2008978"/>
                <a:gd name="connsiteY4" fmla="*/ 663714 h 1032003"/>
                <a:gd name="connsiteX5" fmla="*/ 2003340 w 2008978"/>
                <a:gd name="connsiteY5" fmla="*/ 1032003 h 1032003"/>
                <a:gd name="connsiteX6" fmla="*/ 1237 w 2008978"/>
                <a:gd name="connsiteY6" fmla="*/ 912271 h 1032003"/>
                <a:gd name="connsiteX0" fmla="*/ 1237 w 2008978"/>
                <a:gd name="connsiteY0" fmla="*/ 912271 h 1032003"/>
                <a:gd name="connsiteX1" fmla="*/ 153251 w 2008978"/>
                <a:gd name="connsiteY1" fmla="*/ 453628 h 1032003"/>
                <a:gd name="connsiteX2" fmla="*/ 787677 w 2008978"/>
                <a:gd name="connsiteY2" fmla="*/ 0 h 1032003"/>
                <a:gd name="connsiteX3" fmla="*/ 1769944 w 2008978"/>
                <a:gd name="connsiteY3" fmla="*/ 444992 h 1032003"/>
                <a:gd name="connsiteX4" fmla="*/ 1965014 w 2008978"/>
                <a:gd name="connsiteY4" fmla="*/ 663714 h 1032003"/>
                <a:gd name="connsiteX5" fmla="*/ 2003340 w 2008978"/>
                <a:gd name="connsiteY5" fmla="*/ 1032003 h 1032003"/>
                <a:gd name="connsiteX6" fmla="*/ 1237 w 2008978"/>
                <a:gd name="connsiteY6" fmla="*/ 912271 h 1032003"/>
                <a:gd name="connsiteX0" fmla="*/ 1237 w 2008978"/>
                <a:gd name="connsiteY0" fmla="*/ 912271 h 1032003"/>
                <a:gd name="connsiteX1" fmla="*/ 153251 w 2008978"/>
                <a:gd name="connsiteY1" fmla="*/ 453628 h 1032003"/>
                <a:gd name="connsiteX2" fmla="*/ 787677 w 2008978"/>
                <a:gd name="connsiteY2" fmla="*/ 0 h 1032003"/>
                <a:gd name="connsiteX3" fmla="*/ 1769944 w 2008978"/>
                <a:gd name="connsiteY3" fmla="*/ 444992 h 1032003"/>
                <a:gd name="connsiteX4" fmla="*/ 1965014 w 2008978"/>
                <a:gd name="connsiteY4" fmla="*/ 663714 h 1032003"/>
                <a:gd name="connsiteX5" fmla="*/ 2003340 w 2008978"/>
                <a:gd name="connsiteY5" fmla="*/ 1032003 h 1032003"/>
                <a:gd name="connsiteX6" fmla="*/ 1237 w 2008978"/>
                <a:gd name="connsiteY6" fmla="*/ 912271 h 1032003"/>
                <a:gd name="connsiteX0" fmla="*/ 1237 w 2005934"/>
                <a:gd name="connsiteY0" fmla="*/ 912271 h 1032003"/>
                <a:gd name="connsiteX1" fmla="*/ 153251 w 2005934"/>
                <a:gd name="connsiteY1" fmla="*/ 453628 h 1032003"/>
                <a:gd name="connsiteX2" fmla="*/ 787677 w 2005934"/>
                <a:gd name="connsiteY2" fmla="*/ 0 h 1032003"/>
                <a:gd name="connsiteX3" fmla="*/ 1769944 w 2005934"/>
                <a:gd name="connsiteY3" fmla="*/ 444992 h 1032003"/>
                <a:gd name="connsiteX4" fmla="*/ 1936857 w 2005934"/>
                <a:gd name="connsiteY4" fmla="*/ 651020 h 1032003"/>
                <a:gd name="connsiteX5" fmla="*/ 2003340 w 2005934"/>
                <a:gd name="connsiteY5" fmla="*/ 1032003 h 1032003"/>
                <a:gd name="connsiteX6" fmla="*/ 1237 w 2005934"/>
                <a:gd name="connsiteY6" fmla="*/ 912271 h 1032003"/>
                <a:gd name="connsiteX0" fmla="*/ 1237 w 2005590"/>
                <a:gd name="connsiteY0" fmla="*/ 912271 h 1032003"/>
                <a:gd name="connsiteX1" fmla="*/ 153251 w 2005590"/>
                <a:gd name="connsiteY1" fmla="*/ 453628 h 1032003"/>
                <a:gd name="connsiteX2" fmla="*/ 787677 w 2005590"/>
                <a:gd name="connsiteY2" fmla="*/ 0 h 1032003"/>
                <a:gd name="connsiteX3" fmla="*/ 1769944 w 2005590"/>
                <a:gd name="connsiteY3" fmla="*/ 444992 h 1032003"/>
                <a:gd name="connsiteX4" fmla="*/ 1936857 w 2005590"/>
                <a:gd name="connsiteY4" fmla="*/ 651020 h 1032003"/>
                <a:gd name="connsiteX5" fmla="*/ 2003340 w 2005590"/>
                <a:gd name="connsiteY5" fmla="*/ 1032003 h 1032003"/>
                <a:gd name="connsiteX6" fmla="*/ 1237 w 2005590"/>
                <a:gd name="connsiteY6" fmla="*/ 912271 h 1032003"/>
                <a:gd name="connsiteX0" fmla="*/ 1237 w 2003340"/>
                <a:gd name="connsiteY0" fmla="*/ 912271 h 1032003"/>
                <a:gd name="connsiteX1" fmla="*/ 153251 w 2003340"/>
                <a:gd name="connsiteY1" fmla="*/ 453628 h 1032003"/>
                <a:gd name="connsiteX2" fmla="*/ 787677 w 2003340"/>
                <a:gd name="connsiteY2" fmla="*/ 0 h 1032003"/>
                <a:gd name="connsiteX3" fmla="*/ 1769944 w 2003340"/>
                <a:gd name="connsiteY3" fmla="*/ 444992 h 1032003"/>
                <a:gd name="connsiteX4" fmla="*/ 1936857 w 2003340"/>
                <a:gd name="connsiteY4" fmla="*/ 651020 h 1032003"/>
                <a:gd name="connsiteX5" fmla="*/ 2003340 w 2003340"/>
                <a:gd name="connsiteY5" fmla="*/ 1032003 h 1032003"/>
                <a:gd name="connsiteX6" fmla="*/ 1237 w 2003340"/>
                <a:gd name="connsiteY6" fmla="*/ 912271 h 103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3340" h="1032003">
                  <a:moveTo>
                    <a:pt x="1237" y="912271"/>
                  </a:moveTo>
                  <a:cubicBezTo>
                    <a:pt x="-6807" y="852179"/>
                    <a:pt x="22178" y="605673"/>
                    <a:pt x="153251" y="453628"/>
                  </a:cubicBezTo>
                  <a:cubicBezTo>
                    <a:pt x="284324" y="301583"/>
                    <a:pt x="505833" y="108327"/>
                    <a:pt x="787677" y="0"/>
                  </a:cubicBezTo>
                  <a:lnTo>
                    <a:pt x="1769944" y="444992"/>
                  </a:lnTo>
                  <a:cubicBezTo>
                    <a:pt x="1817621" y="487492"/>
                    <a:pt x="1895732" y="556418"/>
                    <a:pt x="1936857" y="651020"/>
                  </a:cubicBezTo>
                  <a:cubicBezTo>
                    <a:pt x="1973464" y="782522"/>
                    <a:pt x="1989499" y="870504"/>
                    <a:pt x="2003340" y="1032003"/>
                  </a:cubicBezTo>
                  <a:cubicBezTo>
                    <a:pt x="1415477" y="944849"/>
                    <a:pt x="601697" y="968742"/>
                    <a:pt x="1237" y="912271"/>
                  </a:cubicBezTo>
                  <a:close/>
                </a:path>
              </a:pathLst>
            </a:custGeom>
            <a:solidFill>
              <a:schemeClr val="accent1">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Rectangle 4">
            <a:extLst>
              <a:ext uri="{FF2B5EF4-FFF2-40B4-BE49-F238E27FC236}">
                <a16:creationId xmlns:a16="http://schemas.microsoft.com/office/drawing/2014/main" id="{138A04F9-B068-797F-4ADE-EE35BA6B9615}"/>
              </a:ext>
            </a:extLst>
          </p:cNvPr>
          <p:cNvSpPr/>
          <p:nvPr/>
        </p:nvSpPr>
        <p:spPr>
          <a:xfrm>
            <a:off x="5307586" y="1336035"/>
            <a:ext cx="6768592" cy="4944767"/>
          </a:xfrm>
          <a:prstGeom prst="rect">
            <a:avLst/>
          </a:prstGeom>
        </p:spPr>
        <p:txBody>
          <a:bodyPr vert="horz" lIns="91440" tIns="45720" rIns="91440" bIns="45720" rtlCol="0">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28600">
              <a:lnSpc>
                <a:spcPct val="150000"/>
              </a:lnSpc>
              <a:buClr>
                <a:schemeClr val="accent1"/>
              </a:buClr>
              <a:buFont typeface="Arial" panose="020B0604020202020204" pitchFamily="34" charset="0"/>
              <a:buChar char="•"/>
            </a:pPr>
            <a:r>
              <a:rPr lang="en-GB" sz="1500" dirty="0">
                <a:solidFill>
                  <a:schemeClr val="tx2"/>
                </a:solidFill>
              </a:rPr>
              <a:t>During the period of the incentive scheme numbers setting quit dates more than doubled</a:t>
            </a:r>
          </a:p>
          <a:p>
            <a:pPr marL="285750" indent="-228600">
              <a:lnSpc>
                <a:spcPct val="150000"/>
              </a:lnSpc>
              <a:buClr>
                <a:schemeClr val="accent1"/>
              </a:buClr>
              <a:buFont typeface="Arial" panose="020B0604020202020204" pitchFamily="34" charset="0"/>
              <a:buChar char="•"/>
            </a:pPr>
            <a:r>
              <a:rPr lang="en-GB" sz="1500" dirty="0">
                <a:solidFill>
                  <a:schemeClr val="tx2"/>
                </a:solidFill>
              </a:rPr>
              <a:t>Quitters appear to achieve maternity outcomes very similar to non-smokers </a:t>
            </a:r>
          </a:p>
          <a:p>
            <a:pPr marL="285750" indent="-228600">
              <a:lnSpc>
                <a:spcPct val="150000"/>
              </a:lnSpc>
              <a:buClr>
                <a:schemeClr val="accent1"/>
              </a:buClr>
              <a:buFont typeface="Arial" panose="020B0604020202020204" pitchFamily="34" charset="0"/>
              <a:buChar char="•"/>
            </a:pPr>
            <a:r>
              <a:rPr lang="en-GB" sz="1500" dirty="0">
                <a:solidFill>
                  <a:schemeClr val="tx2"/>
                </a:solidFill>
              </a:rPr>
              <a:t>This includes behaviours such as breastfeeding</a:t>
            </a:r>
          </a:p>
          <a:p>
            <a:pPr marL="285750" indent="-228600">
              <a:lnSpc>
                <a:spcPct val="150000"/>
              </a:lnSpc>
              <a:buClr>
                <a:schemeClr val="accent1"/>
              </a:buClr>
              <a:buFont typeface="Arial" panose="020B0604020202020204" pitchFamily="34" charset="0"/>
              <a:buChar char="•"/>
            </a:pPr>
            <a:r>
              <a:rPr lang="en-GB" sz="1500" dirty="0">
                <a:solidFill>
                  <a:schemeClr val="tx2"/>
                </a:solidFill>
              </a:rPr>
              <a:t>On average it takes 3 weeks for people to commit to a quit date (some quitters take up to 8 weeks)</a:t>
            </a:r>
          </a:p>
          <a:p>
            <a:pPr marL="285750" indent="-228600">
              <a:lnSpc>
                <a:spcPct val="150000"/>
              </a:lnSpc>
              <a:buClr>
                <a:schemeClr val="accent1"/>
              </a:buClr>
              <a:buFont typeface="Arial" panose="020B0604020202020204" pitchFamily="34" charset="0"/>
              <a:buChar char="•"/>
            </a:pPr>
            <a:r>
              <a:rPr lang="en-GB" sz="1500" dirty="0">
                <a:solidFill>
                  <a:schemeClr val="tx2"/>
                </a:solidFill>
              </a:rPr>
              <a:t>88% of participants were smoke-free at birth</a:t>
            </a:r>
          </a:p>
          <a:p>
            <a:pPr marL="285750" indent="-228600">
              <a:lnSpc>
                <a:spcPct val="150000"/>
              </a:lnSpc>
              <a:buClr>
                <a:schemeClr val="accent1"/>
              </a:buClr>
              <a:buFont typeface="Arial" panose="020B0604020202020204" pitchFamily="34" charset="0"/>
              <a:buChar char="•"/>
            </a:pPr>
            <a:r>
              <a:rPr lang="en-GB" sz="1500" dirty="0">
                <a:solidFill>
                  <a:schemeClr val="tx2"/>
                </a:solidFill>
              </a:rPr>
              <a:t>83% of participants were still smoke-free 6 weeks postnatal</a:t>
            </a:r>
          </a:p>
          <a:p>
            <a:pPr marL="285750" indent="-228600">
              <a:lnSpc>
                <a:spcPct val="150000"/>
              </a:lnSpc>
              <a:buClr>
                <a:schemeClr val="accent1"/>
              </a:buClr>
              <a:buFont typeface="Arial" panose="020B0604020202020204" pitchFamily="34" charset="0"/>
              <a:buChar char="•"/>
            </a:pPr>
            <a:r>
              <a:rPr lang="en-GB" sz="1500" dirty="0">
                <a:solidFill>
                  <a:schemeClr val="tx2"/>
                </a:solidFill>
              </a:rPr>
              <a:t>18% of homes became entirely smoke-free (82% still had others in the home who smoked)</a:t>
            </a:r>
          </a:p>
          <a:p>
            <a:pPr marL="285750" indent="-228600">
              <a:lnSpc>
                <a:spcPct val="150000"/>
              </a:lnSpc>
              <a:buClr>
                <a:schemeClr val="accent1"/>
              </a:buClr>
              <a:buFont typeface="Arial" panose="020B0604020202020204" pitchFamily="34" charset="0"/>
              <a:buChar char="•"/>
            </a:pPr>
            <a:r>
              <a:rPr lang="en-GB" sz="1500" dirty="0">
                <a:solidFill>
                  <a:schemeClr val="tx2"/>
                </a:solidFill>
              </a:rPr>
              <a:t>In the first year of service (to Feb 2023) there were 101 smoke-free births rising to 210 by Nov 2023</a:t>
            </a:r>
          </a:p>
          <a:p>
            <a:pPr marL="285750" indent="-228600">
              <a:lnSpc>
                <a:spcPct val="150000"/>
              </a:lnSpc>
              <a:buClr>
                <a:schemeClr val="accent1"/>
              </a:buClr>
              <a:buFont typeface="Arial" panose="020B0604020202020204" pitchFamily="34" charset="0"/>
              <a:buChar char="•"/>
            </a:pPr>
            <a:r>
              <a:rPr lang="en-GB" sz="1500" dirty="0">
                <a:solidFill>
                  <a:schemeClr val="tx2"/>
                </a:solidFill>
              </a:rPr>
              <a:t>The smoking rate has declined: 18% (20/21), 16% (21/22), 14% (22/23), 12% (23/24 run rate)</a:t>
            </a:r>
          </a:p>
          <a:p>
            <a:pPr marL="285750" indent="-228600">
              <a:lnSpc>
                <a:spcPct val="150000"/>
              </a:lnSpc>
              <a:buClr>
                <a:schemeClr val="accent1"/>
              </a:buClr>
              <a:buFont typeface="Arial" panose="020B0604020202020204" pitchFamily="34" charset="0"/>
              <a:buChar char="•"/>
            </a:pPr>
            <a:r>
              <a:rPr lang="en-GB" sz="1500" dirty="0">
                <a:solidFill>
                  <a:schemeClr val="tx2"/>
                </a:solidFill>
              </a:rPr>
              <a:t>A one percentage point reduction in the smoking rate equates to an annual saving to the Trust of around £100,000</a:t>
            </a:r>
          </a:p>
          <a:p>
            <a:pPr marL="285750" indent="-228600">
              <a:lnSpc>
                <a:spcPct val="150000"/>
              </a:lnSpc>
              <a:buClr>
                <a:schemeClr val="accent1"/>
              </a:buClr>
              <a:buFont typeface="Arial" panose="020B0604020202020204" pitchFamily="34" charset="0"/>
              <a:buChar char="•"/>
            </a:pPr>
            <a:r>
              <a:rPr lang="en-GB" sz="1500" dirty="0">
                <a:solidFill>
                  <a:schemeClr val="tx2"/>
                </a:solidFill>
              </a:rPr>
              <a:t>The service has been given permanent funding</a:t>
            </a:r>
          </a:p>
          <a:p>
            <a:pPr marL="285750" indent="-228600">
              <a:lnSpc>
                <a:spcPct val="150000"/>
              </a:lnSpc>
              <a:buClr>
                <a:schemeClr val="accent1"/>
              </a:buClr>
              <a:buFont typeface="Arial" panose="020B0604020202020204" pitchFamily="34" charset="0"/>
              <a:buChar char="•"/>
            </a:pPr>
            <a:endParaRPr lang="en-GB" sz="1500" dirty="0">
              <a:solidFill>
                <a:schemeClr val="tx2"/>
              </a:solidFill>
            </a:endParaRPr>
          </a:p>
          <a:p>
            <a:pPr marL="285750" indent="-228600">
              <a:lnSpc>
                <a:spcPct val="90000"/>
              </a:lnSpc>
              <a:spcAft>
                <a:spcPts val="600"/>
              </a:spcAft>
              <a:buClr>
                <a:schemeClr val="accent1"/>
              </a:buClr>
              <a:buFont typeface="Arial" panose="020B0604020202020204" pitchFamily="34" charset="0"/>
              <a:buChar char="•"/>
            </a:pPr>
            <a:endParaRPr lang="en-US" sz="1200" dirty="0">
              <a:solidFill>
                <a:schemeClr val="tx2"/>
              </a:solidFill>
            </a:endParaRPr>
          </a:p>
        </p:txBody>
      </p:sp>
      <p:graphicFrame>
        <p:nvGraphicFramePr>
          <p:cNvPr id="3" name="Table 2">
            <a:extLst>
              <a:ext uri="{FF2B5EF4-FFF2-40B4-BE49-F238E27FC236}">
                <a16:creationId xmlns:a16="http://schemas.microsoft.com/office/drawing/2014/main" id="{0C69D31D-69E0-A97D-7790-8AA88F2A0969}"/>
              </a:ext>
            </a:extLst>
          </p:cNvPr>
          <p:cNvGraphicFramePr>
            <a:graphicFrameLocks noGrp="1"/>
          </p:cNvGraphicFramePr>
          <p:nvPr>
            <p:extLst>
              <p:ext uri="{D42A27DB-BD31-4B8C-83A1-F6EECF244321}">
                <p14:modId xmlns:p14="http://schemas.microsoft.com/office/powerpoint/2010/main" val="1158957689"/>
              </p:ext>
            </p:extLst>
          </p:nvPr>
        </p:nvGraphicFramePr>
        <p:xfrm>
          <a:off x="108496" y="1924910"/>
          <a:ext cx="5213311" cy="4763923"/>
        </p:xfrm>
        <a:graphic>
          <a:graphicData uri="http://schemas.openxmlformats.org/drawingml/2006/table">
            <a:tbl>
              <a:tblPr firstRow="1" bandRow="1"/>
              <a:tblGrid>
                <a:gridCol w="1925159">
                  <a:extLst>
                    <a:ext uri="{9D8B030D-6E8A-4147-A177-3AD203B41FA5}">
                      <a16:colId xmlns:a16="http://schemas.microsoft.com/office/drawing/2014/main" val="1604357681"/>
                    </a:ext>
                  </a:extLst>
                </a:gridCol>
                <a:gridCol w="948728">
                  <a:extLst>
                    <a:ext uri="{9D8B030D-6E8A-4147-A177-3AD203B41FA5}">
                      <a16:colId xmlns:a16="http://schemas.microsoft.com/office/drawing/2014/main" val="3206303033"/>
                    </a:ext>
                  </a:extLst>
                </a:gridCol>
                <a:gridCol w="1103739">
                  <a:extLst>
                    <a:ext uri="{9D8B030D-6E8A-4147-A177-3AD203B41FA5}">
                      <a16:colId xmlns:a16="http://schemas.microsoft.com/office/drawing/2014/main" val="2295908220"/>
                    </a:ext>
                  </a:extLst>
                </a:gridCol>
                <a:gridCol w="1042952">
                  <a:extLst>
                    <a:ext uri="{9D8B030D-6E8A-4147-A177-3AD203B41FA5}">
                      <a16:colId xmlns:a16="http://schemas.microsoft.com/office/drawing/2014/main" val="1546058749"/>
                    </a:ext>
                  </a:extLst>
                </a:gridCol>
                <a:gridCol w="192733">
                  <a:extLst>
                    <a:ext uri="{9D8B030D-6E8A-4147-A177-3AD203B41FA5}">
                      <a16:colId xmlns:a16="http://schemas.microsoft.com/office/drawing/2014/main" val="98044615"/>
                    </a:ext>
                  </a:extLst>
                </a:gridCol>
              </a:tblGrid>
              <a:tr h="1331822">
                <a:tc>
                  <a:txBody>
                    <a:bodyPr/>
                    <a:lstStyle/>
                    <a:p>
                      <a:pPr>
                        <a:lnSpc>
                          <a:spcPct val="107000"/>
                        </a:lnSpc>
                      </a:pPr>
                      <a:endParaRPr lang="en-GB" sz="1400" dirty="0">
                        <a:effectLst/>
                        <a:latin typeface="Calibri" panose="020F0502020204030204" pitchFamily="34" charset="0"/>
                        <a:cs typeface="Arial" panose="020B0604020202020204" pitchFamily="34" charset="0"/>
                      </a:endParaRPr>
                    </a:p>
                  </a:txBody>
                  <a:tcPr marL="74720" marR="74720" marT="37360" marB="3736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lnSpc>
                          <a:spcPct val="107000"/>
                        </a:lnSpc>
                        <a:spcAft>
                          <a:spcPts val="800"/>
                        </a:spcAft>
                      </a:pPr>
                      <a:r>
                        <a:rPr lang="en-GB" sz="140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Non smokers n=25</a:t>
                      </a:r>
                      <a:endParaRPr lang="en-GB" sz="1400" dirty="0">
                        <a:effectLst/>
                        <a:latin typeface="Calibri" panose="020F0502020204030204" pitchFamily="34" charset="0"/>
                        <a:ea typeface="Yu Mincho" panose="02020400000000000000" pitchFamily="18" charset="-128"/>
                        <a:cs typeface="Arial" panose="020B0604020202020204" pitchFamily="34" charset="0"/>
                      </a:endParaRPr>
                    </a:p>
                  </a:txBody>
                  <a:tcPr marL="74720" marR="74720" marT="37360" marB="3736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lnSpc>
                          <a:spcPct val="107000"/>
                        </a:lnSpc>
                        <a:spcAft>
                          <a:spcPts val="800"/>
                        </a:spcAft>
                      </a:pPr>
                      <a:r>
                        <a:rPr lang="en-GB" sz="14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Incentive Scheme quit n=17</a:t>
                      </a:r>
                      <a:endParaRPr lang="en-GB" sz="1400">
                        <a:effectLst/>
                        <a:latin typeface="Calibri" panose="020F0502020204030204" pitchFamily="34" charset="0"/>
                        <a:ea typeface="Yu Mincho" panose="02020400000000000000" pitchFamily="18" charset="-128"/>
                        <a:cs typeface="Arial" panose="020B0604020202020204" pitchFamily="34" charset="0"/>
                      </a:endParaRPr>
                    </a:p>
                    <a:p>
                      <a:pPr algn="ctr">
                        <a:lnSpc>
                          <a:spcPct val="107000"/>
                        </a:lnSpc>
                        <a:spcAft>
                          <a:spcPts val="800"/>
                        </a:spcAft>
                      </a:pPr>
                      <a:r>
                        <a:rPr lang="en-GB" sz="1400" b="1" kern="1200" baseline="300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x1 exclusion very prem birth</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74720" marR="74720" marT="37360" marB="3736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lnSpc>
                          <a:spcPct val="107000"/>
                        </a:lnSpc>
                        <a:spcAft>
                          <a:spcPts val="800"/>
                        </a:spcAft>
                      </a:pPr>
                      <a:r>
                        <a:rPr lang="en-GB" sz="14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Smokers throughout pregnancy n=25</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74720" marR="74720" marT="37360" marB="3736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rowSpan="7">
                  <a:txBody>
                    <a:bodyPr/>
                    <a:lstStyle/>
                    <a:p>
                      <a:pPr>
                        <a:lnSpc>
                          <a:spcPct val="107000"/>
                        </a:lnSpc>
                      </a:pPr>
                      <a:endParaRPr lang="en-GB" sz="900" dirty="0">
                        <a:effectLst/>
                        <a:latin typeface="Calibri" panose="020F0502020204030204" pitchFamily="34" charset="0"/>
                        <a:cs typeface="Arial" panose="020B0604020202020204" pitchFamily="34" charset="0"/>
                      </a:endParaRPr>
                    </a:p>
                  </a:txBody>
                  <a:tcPr marL="74720" marR="74720" marT="37360" marB="3736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76092"/>
                    </a:solidFill>
                  </a:tcPr>
                </a:tc>
                <a:extLst>
                  <a:ext uri="{0D108BD9-81ED-4DB2-BD59-A6C34878D82A}">
                    <a16:rowId xmlns:a16="http://schemas.microsoft.com/office/drawing/2014/main" val="358266830"/>
                  </a:ext>
                </a:extLst>
              </a:tr>
              <a:tr h="810484">
                <a:tc>
                  <a:txBody>
                    <a:bodyPr/>
                    <a:lstStyle/>
                    <a:p>
                      <a:pPr>
                        <a:lnSpc>
                          <a:spcPct val="107000"/>
                        </a:lnSpc>
                        <a:spcAft>
                          <a:spcPts val="800"/>
                        </a:spcAft>
                      </a:pPr>
                      <a:r>
                        <a:rPr lang="en-GB"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Altered </a:t>
                      </a:r>
                      <a:r>
                        <a:rPr lang="en-GB" sz="1400" kern="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fetal</a:t>
                      </a:r>
                      <a:r>
                        <a:rPr lang="en-GB"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movement (% of cohort with at least one episode)</a:t>
                      </a:r>
                      <a:endParaRPr lang="en-GB" sz="1400" dirty="0">
                        <a:effectLst/>
                        <a:latin typeface="Calibri" panose="020F0502020204030204" pitchFamily="34" charset="0"/>
                        <a:ea typeface="Yu Mincho" panose="02020400000000000000" pitchFamily="18" charset="-128"/>
                        <a:cs typeface="Arial" panose="020B0604020202020204" pitchFamily="34" charset="0"/>
                      </a:endParaRPr>
                    </a:p>
                  </a:txBody>
                  <a:tcPr marL="74720" marR="74720" marT="37360" marB="3736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07000"/>
                        </a:lnSpc>
                        <a:spcAft>
                          <a:spcPts val="800"/>
                        </a:spcAft>
                      </a:pPr>
                      <a:r>
                        <a:rPr lang="en-GB"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74720" marR="74720" marT="37360" marB="3736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07000"/>
                        </a:lnSpc>
                        <a:spcAft>
                          <a:spcPts val="800"/>
                        </a:spcAft>
                      </a:pPr>
                      <a:r>
                        <a:rPr lang="en-GB"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a:t>
                      </a:r>
                      <a:endParaRPr lang="en-GB" sz="1400" dirty="0">
                        <a:effectLst/>
                        <a:latin typeface="Calibri" panose="020F0502020204030204" pitchFamily="34" charset="0"/>
                        <a:ea typeface="Yu Mincho" panose="02020400000000000000" pitchFamily="18" charset="-128"/>
                        <a:cs typeface="Arial" panose="020B0604020202020204" pitchFamily="34" charset="0"/>
                      </a:endParaRPr>
                    </a:p>
                  </a:txBody>
                  <a:tcPr marL="74720" marR="74720" marT="37360" marB="3736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07000"/>
                        </a:lnSpc>
                        <a:spcAft>
                          <a:spcPts val="800"/>
                        </a:spcAft>
                      </a:pPr>
                      <a:r>
                        <a:rPr lang="en-GB"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74720" marR="74720" marT="37360" marB="3736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vMerge="1">
                  <a:txBody>
                    <a:bodyPr/>
                    <a:lstStyle/>
                    <a:p>
                      <a:pPr>
                        <a:lnSpc>
                          <a:spcPct val="107000"/>
                        </a:lnSpc>
                      </a:pPr>
                      <a:endParaRPr lang="en-GB" sz="900">
                        <a:effectLst/>
                        <a:latin typeface="Calibri" panose="020F0502020204030204" pitchFamily="34" charset="0"/>
                        <a:cs typeface="Arial" panose="020B0604020202020204" pitchFamily="34" charset="0"/>
                      </a:endParaRPr>
                    </a:p>
                  </a:txBody>
                  <a:tcPr marL="74720" marR="74720" marT="37360" marB="3736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76092"/>
                    </a:solidFill>
                  </a:tcPr>
                </a:tc>
                <a:extLst>
                  <a:ext uri="{0D108BD9-81ED-4DB2-BD59-A6C34878D82A}">
                    <a16:rowId xmlns:a16="http://schemas.microsoft.com/office/drawing/2014/main" val="711506933"/>
                  </a:ext>
                </a:extLst>
              </a:tr>
              <a:tr h="563618">
                <a:tc>
                  <a:txBody>
                    <a:bodyPr/>
                    <a:lstStyle/>
                    <a:p>
                      <a:pPr>
                        <a:lnSpc>
                          <a:spcPct val="107000"/>
                        </a:lnSpc>
                        <a:spcAft>
                          <a:spcPts val="800"/>
                        </a:spcAft>
                      </a:pPr>
                      <a:r>
                        <a:rPr lang="en-GB"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Antenatal appointments (average)</a:t>
                      </a:r>
                      <a:endParaRPr lang="en-GB" sz="1400" dirty="0">
                        <a:effectLst/>
                        <a:latin typeface="Calibri" panose="020F0502020204030204" pitchFamily="34" charset="0"/>
                        <a:ea typeface="Yu Mincho" panose="02020400000000000000" pitchFamily="18" charset="-128"/>
                        <a:cs typeface="Arial" panose="020B0604020202020204" pitchFamily="34" charset="0"/>
                      </a:endParaRPr>
                    </a:p>
                  </a:txBody>
                  <a:tcPr marL="74720" marR="74720" marT="37360" marB="3736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07000"/>
                        </a:lnSpc>
                        <a:spcAft>
                          <a:spcPts val="800"/>
                        </a:spcAft>
                      </a:pPr>
                      <a:r>
                        <a:rPr lang="en-GB"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74720" marR="74720" marT="37360" marB="3736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07000"/>
                        </a:lnSpc>
                        <a:spcAft>
                          <a:spcPts val="800"/>
                        </a:spcAft>
                      </a:pPr>
                      <a:r>
                        <a:rPr lang="en-GB"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en-GB" sz="1400" dirty="0">
                        <a:effectLst/>
                        <a:latin typeface="Calibri" panose="020F0502020204030204" pitchFamily="34" charset="0"/>
                        <a:ea typeface="Yu Mincho" panose="02020400000000000000" pitchFamily="18" charset="-128"/>
                        <a:cs typeface="Arial" panose="020B0604020202020204" pitchFamily="34" charset="0"/>
                      </a:endParaRPr>
                    </a:p>
                  </a:txBody>
                  <a:tcPr marL="74720" marR="74720" marT="37360" marB="3736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07000"/>
                        </a:lnSpc>
                        <a:spcAft>
                          <a:spcPts val="800"/>
                        </a:spcAft>
                      </a:pPr>
                      <a:r>
                        <a:rPr lang="en-GB"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n-GB" sz="1400" dirty="0">
                        <a:effectLst/>
                        <a:latin typeface="Calibri" panose="020F0502020204030204" pitchFamily="34" charset="0"/>
                        <a:ea typeface="Yu Mincho" panose="02020400000000000000" pitchFamily="18" charset="-128"/>
                        <a:cs typeface="Arial" panose="020B0604020202020204" pitchFamily="34" charset="0"/>
                      </a:endParaRPr>
                    </a:p>
                  </a:txBody>
                  <a:tcPr marL="74720" marR="74720" marT="37360" marB="3736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vMerge="1">
                  <a:txBody>
                    <a:bodyPr/>
                    <a:lstStyle/>
                    <a:p>
                      <a:pPr>
                        <a:lnSpc>
                          <a:spcPct val="107000"/>
                        </a:lnSpc>
                      </a:pPr>
                      <a:endParaRPr lang="en-GB" sz="900">
                        <a:effectLst/>
                        <a:latin typeface="Calibri" panose="020F0502020204030204" pitchFamily="34" charset="0"/>
                        <a:cs typeface="Arial" panose="020B0604020202020204" pitchFamily="34" charset="0"/>
                      </a:endParaRPr>
                    </a:p>
                  </a:txBody>
                  <a:tcPr marL="74720" marR="74720" marT="37360" marB="3736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76092"/>
                    </a:solidFill>
                  </a:tcPr>
                </a:tc>
                <a:extLst>
                  <a:ext uri="{0D108BD9-81ED-4DB2-BD59-A6C34878D82A}">
                    <a16:rowId xmlns:a16="http://schemas.microsoft.com/office/drawing/2014/main" val="2699338252"/>
                  </a:ext>
                </a:extLst>
              </a:tr>
              <a:tr h="563618">
                <a:tc>
                  <a:txBody>
                    <a:bodyPr/>
                    <a:lstStyle/>
                    <a:p>
                      <a:pPr>
                        <a:lnSpc>
                          <a:spcPct val="107000"/>
                        </a:lnSpc>
                        <a:spcAft>
                          <a:spcPts val="800"/>
                        </a:spcAft>
                      </a:pPr>
                      <a:r>
                        <a:rPr lang="en-GB"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Gestation at birth (weeks)</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74720" marR="74720" marT="37360" marB="3736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07000"/>
                        </a:lnSpc>
                        <a:spcAft>
                          <a:spcPts val="800"/>
                        </a:spcAft>
                      </a:pPr>
                      <a:r>
                        <a:rPr lang="en-GB"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39.8</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74720" marR="74720" marT="37360" marB="3736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07000"/>
                        </a:lnSpc>
                        <a:spcAft>
                          <a:spcPts val="800"/>
                        </a:spcAft>
                      </a:pPr>
                      <a:r>
                        <a:rPr lang="en-GB"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38.5*      n=16</a:t>
                      </a:r>
                      <a:endParaRPr lang="en-GB" sz="1400" dirty="0">
                        <a:effectLst/>
                        <a:latin typeface="Calibri" panose="020F0502020204030204" pitchFamily="34" charset="0"/>
                        <a:ea typeface="Yu Mincho" panose="02020400000000000000" pitchFamily="18" charset="-128"/>
                        <a:cs typeface="Arial" panose="020B0604020202020204" pitchFamily="34" charset="0"/>
                      </a:endParaRPr>
                    </a:p>
                  </a:txBody>
                  <a:tcPr marL="74720" marR="74720" marT="37360" marB="3736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07000"/>
                        </a:lnSpc>
                        <a:spcAft>
                          <a:spcPts val="800"/>
                        </a:spcAft>
                      </a:pPr>
                      <a:r>
                        <a:rPr lang="en-GB"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38.6</a:t>
                      </a:r>
                      <a:endParaRPr lang="en-GB" sz="1400" dirty="0">
                        <a:effectLst/>
                        <a:latin typeface="Calibri" panose="020F0502020204030204" pitchFamily="34" charset="0"/>
                        <a:ea typeface="Yu Mincho" panose="02020400000000000000" pitchFamily="18" charset="-128"/>
                        <a:cs typeface="Arial" panose="020B0604020202020204" pitchFamily="34" charset="0"/>
                      </a:endParaRPr>
                    </a:p>
                  </a:txBody>
                  <a:tcPr marL="74720" marR="74720" marT="37360" marB="3736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vMerge="1">
                  <a:txBody>
                    <a:bodyPr/>
                    <a:lstStyle/>
                    <a:p>
                      <a:pPr>
                        <a:lnSpc>
                          <a:spcPct val="107000"/>
                        </a:lnSpc>
                      </a:pPr>
                      <a:endParaRPr lang="en-GB" sz="900">
                        <a:effectLst/>
                        <a:latin typeface="Calibri" panose="020F0502020204030204" pitchFamily="34" charset="0"/>
                        <a:cs typeface="Arial" panose="020B0604020202020204" pitchFamily="34" charset="0"/>
                      </a:endParaRPr>
                    </a:p>
                  </a:txBody>
                  <a:tcPr marL="74720" marR="74720" marT="37360" marB="3736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76092"/>
                    </a:solidFill>
                  </a:tcPr>
                </a:tc>
                <a:extLst>
                  <a:ext uri="{0D108BD9-81ED-4DB2-BD59-A6C34878D82A}">
                    <a16:rowId xmlns:a16="http://schemas.microsoft.com/office/drawing/2014/main" val="1005126792"/>
                  </a:ext>
                </a:extLst>
              </a:tr>
              <a:tr h="563618">
                <a:tc>
                  <a:txBody>
                    <a:bodyPr/>
                    <a:lstStyle/>
                    <a:p>
                      <a:pPr>
                        <a:lnSpc>
                          <a:spcPct val="107000"/>
                        </a:lnSpc>
                        <a:spcAft>
                          <a:spcPts val="800"/>
                        </a:spcAft>
                      </a:pPr>
                      <a:r>
                        <a:rPr lang="en-GB"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Birth weight (average)</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74720" marR="74720" marT="37360" marB="3736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07000"/>
                        </a:lnSpc>
                        <a:spcAft>
                          <a:spcPts val="800"/>
                        </a:spcAft>
                      </a:pPr>
                      <a:r>
                        <a:rPr lang="en-GB"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3.4kg</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74720" marR="74720" marT="37360" marB="3736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07000"/>
                        </a:lnSpc>
                        <a:spcAft>
                          <a:spcPts val="800"/>
                        </a:spcAft>
                      </a:pPr>
                      <a:r>
                        <a:rPr lang="en-GB"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3.5kg*     n=16</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74720" marR="74720" marT="37360" marB="3736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07000"/>
                        </a:lnSpc>
                        <a:spcAft>
                          <a:spcPts val="800"/>
                        </a:spcAft>
                      </a:pPr>
                      <a:r>
                        <a:rPr lang="en-GB"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2.8kg</a:t>
                      </a:r>
                      <a:endParaRPr lang="en-GB" sz="1400" dirty="0">
                        <a:effectLst/>
                        <a:latin typeface="Calibri" panose="020F0502020204030204" pitchFamily="34" charset="0"/>
                        <a:ea typeface="Yu Mincho" panose="02020400000000000000" pitchFamily="18" charset="-128"/>
                        <a:cs typeface="Arial" panose="020B0604020202020204" pitchFamily="34" charset="0"/>
                      </a:endParaRPr>
                    </a:p>
                  </a:txBody>
                  <a:tcPr marL="74720" marR="74720" marT="37360" marB="3736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vMerge="1">
                  <a:txBody>
                    <a:bodyPr/>
                    <a:lstStyle/>
                    <a:p>
                      <a:pPr>
                        <a:lnSpc>
                          <a:spcPct val="107000"/>
                        </a:lnSpc>
                      </a:pPr>
                      <a:endParaRPr lang="en-GB" sz="900">
                        <a:effectLst/>
                        <a:latin typeface="Calibri" panose="020F0502020204030204" pitchFamily="34" charset="0"/>
                        <a:cs typeface="Arial" panose="020B0604020202020204" pitchFamily="34" charset="0"/>
                      </a:endParaRPr>
                    </a:p>
                  </a:txBody>
                  <a:tcPr marL="74720" marR="74720" marT="37360" marB="3736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76092"/>
                    </a:solidFill>
                  </a:tcPr>
                </a:tc>
                <a:extLst>
                  <a:ext uri="{0D108BD9-81ED-4DB2-BD59-A6C34878D82A}">
                    <a16:rowId xmlns:a16="http://schemas.microsoft.com/office/drawing/2014/main" val="1253814924"/>
                  </a:ext>
                </a:extLst>
              </a:tr>
              <a:tr h="625058">
                <a:tc>
                  <a:txBody>
                    <a:bodyPr/>
                    <a:lstStyle/>
                    <a:p>
                      <a:pPr>
                        <a:lnSpc>
                          <a:spcPct val="107000"/>
                        </a:lnSpc>
                        <a:spcAft>
                          <a:spcPts val="800"/>
                        </a:spcAft>
                      </a:pPr>
                      <a:r>
                        <a:rPr lang="en-GB"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Breastfeeding initiation rate (%)</a:t>
                      </a:r>
                      <a:endParaRPr lang="en-GB" sz="1400" dirty="0">
                        <a:effectLst/>
                        <a:latin typeface="Calibri" panose="020F0502020204030204" pitchFamily="34" charset="0"/>
                        <a:ea typeface="Yu Mincho" panose="02020400000000000000" pitchFamily="18" charset="-128"/>
                        <a:cs typeface="Arial" panose="020B0604020202020204" pitchFamily="34" charset="0"/>
                      </a:endParaRPr>
                    </a:p>
                  </a:txBody>
                  <a:tcPr marL="74720" marR="74720" marT="37360" marB="3736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07000"/>
                        </a:lnSpc>
                        <a:spcAft>
                          <a:spcPts val="800"/>
                        </a:spcAft>
                      </a:pPr>
                      <a:r>
                        <a:rPr lang="en-GB"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76%</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74720" marR="74720" marT="37360" marB="3736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07000"/>
                        </a:lnSpc>
                        <a:spcAft>
                          <a:spcPts val="800"/>
                        </a:spcAft>
                      </a:pPr>
                      <a:r>
                        <a:rPr lang="en-GB"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69%*  n=16</a:t>
                      </a:r>
                      <a:endParaRPr lang="en-GB" sz="1400">
                        <a:effectLst/>
                        <a:latin typeface="Calibri" panose="020F0502020204030204" pitchFamily="34" charset="0"/>
                        <a:ea typeface="Yu Mincho" panose="02020400000000000000" pitchFamily="18" charset="-128"/>
                        <a:cs typeface="Arial" panose="020B0604020202020204" pitchFamily="34" charset="0"/>
                      </a:endParaRPr>
                    </a:p>
                  </a:txBody>
                  <a:tcPr marL="74720" marR="74720" marT="37360" marB="3736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07000"/>
                        </a:lnSpc>
                        <a:spcAft>
                          <a:spcPts val="800"/>
                        </a:spcAft>
                      </a:pPr>
                      <a:r>
                        <a:rPr lang="en-GB"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a:t>
                      </a:r>
                      <a:endParaRPr lang="en-GB" sz="1400" dirty="0">
                        <a:effectLst/>
                        <a:latin typeface="Calibri" panose="020F0502020204030204" pitchFamily="34" charset="0"/>
                        <a:ea typeface="Yu Mincho" panose="02020400000000000000" pitchFamily="18" charset="-128"/>
                        <a:cs typeface="Arial" panose="020B0604020202020204" pitchFamily="34" charset="0"/>
                      </a:endParaRPr>
                    </a:p>
                  </a:txBody>
                  <a:tcPr marL="74720" marR="74720" marT="37360" marB="3736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vMerge="1">
                  <a:txBody>
                    <a:bodyPr/>
                    <a:lstStyle/>
                    <a:p>
                      <a:pPr>
                        <a:lnSpc>
                          <a:spcPct val="107000"/>
                        </a:lnSpc>
                      </a:pPr>
                      <a:endParaRPr lang="en-GB" sz="900">
                        <a:effectLst/>
                        <a:latin typeface="Calibri" panose="020F0502020204030204" pitchFamily="34" charset="0"/>
                        <a:cs typeface="Arial" panose="020B0604020202020204" pitchFamily="34" charset="0"/>
                      </a:endParaRPr>
                    </a:p>
                  </a:txBody>
                  <a:tcPr marL="74720" marR="74720" marT="37360" marB="3736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76092"/>
                    </a:solidFill>
                  </a:tcPr>
                </a:tc>
                <a:extLst>
                  <a:ext uri="{0D108BD9-81ED-4DB2-BD59-A6C34878D82A}">
                    <a16:rowId xmlns:a16="http://schemas.microsoft.com/office/drawing/2014/main" val="1829739499"/>
                  </a:ext>
                </a:extLst>
              </a:tr>
              <a:tr h="305705">
                <a:tc>
                  <a:txBody>
                    <a:bodyPr/>
                    <a:lstStyle/>
                    <a:p>
                      <a:pPr>
                        <a:lnSpc>
                          <a:spcPct val="107000"/>
                        </a:lnSpc>
                        <a:spcAft>
                          <a:spcPts val="800"/>
                        </a:spcAft>
                      </a:pPr>
                      <a:endParaRPr lang="en-GB" sz="900" dirty="0">
                        <a:effectLst/>
                        <a:latin typeface="Calibri" panose="020F0502020204030204" pitchFamily="34" charset="0"/>
                        <a:ea typeface="Yu Mincho" panose="02020400000000000000" pitchFamily="18" charset="-128"/>
                        <a:cs typeface="Arial" panose="020B0604020202020204" pitchFamily="34" charset="0"/>
                      </a:endParaRPr>
                    </a:p>
                  </a:txBody>
                  <a:tcPr marL="74720" marR="74720" marT="37360" marB="3736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07000"/>
                        </a:lnSpc>
                        <a:spcAft>
                          <a:spcPts val="800"/>
                        </a:spcAft>
                      </a:pPr>
                      <a:endParaRPr lang="en-GB" sz="900" dirty="0">
                        <a:effectLst/>
                        <a:latin typeface="Calibri" panose="020F0502020204030204" pitchFamily="34" charset="0"/>
                        <a:ea typeface="Yu Mincho" panose="02020400000000000000" pitchFamily="18" charset="-128"/>
                        <a:cs typeface="Arial" panose="020B0604020202020204" pitchFamily="34" charset="0"/>
                      </a:endParaRPr>
                    </a:p>
                  </a:txBody>
                  <a:tcPr marL="74720" marR="74720" marT="37360" marB="3736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07000"/>
                        </a:lnSpc>
                        <a:spcAft>
                          <a:spcPts val="800"/>
                        </a:spcAft>
                      </a:pPr>
                      <a:endParaRPr lang="en-GB" sz="900" dirty="0">
                        <a:effectLst/>
                        <a:latin typeface="Calibri" panose="020F0502020204030204" pitchFamily="34" charset="0"/>
                        <a:ea typeface="Yu Mincho" panose="02020400000000000000" pitchFamily="18" charset="-128"/>
                        <a:cs typeface="Arial" panose="020B0604020202020204" pitchFamily="34" charset="0"/>
                      </a:endParaRPr>
                    </a:p>
                  </a:txBody>
                  <a:tcPr marL="74720" marR="74720" marT="37360" marB="3736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07000"/>
                        </a:lnSpc>
                        <a:spcAft>
                          <a:spcPts val="800"/>
                        </a:spcAft>
                      </a:pPr>
                      <a:endParaRPr lang="en-GB" sz="900" dirty="0">
                        <a:effectLst/>
                        <a:latin typeface="Calibri" panose="020F0502020204030204" pitchFamily="34" charset="0"/>
                        <a:ea typeface="Yu Mincho" panose="02020400000000000000" pitchFamily="18" charset="-128"/>
                        <a:cs typeface="Arial" panose="020B0604020202020204" pitchFamily="34" charset="0"/>
                      </a:endParaRPr>
                    </a:p>
                  </a:txBody>
                  <a:tcPr marL="74720" marR="74720" marT="37360" marB="3736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vMerge="1">
                  <a:txBody>
                    <a:bodyPr/>
                    <a:lstStyle/>
                    <a:p>
                      <a:pPr>
                        <a:lnSpc>
                          <a:spcPct val="107000"/>
                        </a:lnSpc>
                      </a:pPr>
                      <a:endParaRPr lang="en-GB" sz="900">
                        <a:effectLst/>
                        <a:latin typeface="Calibri" panose="020F0502020204030204" pitchFamily="34" charset="0"/>
                        <a:cs typeface="Arial" panose="020B0604020202020204" pitchFamily="34" charset="0"/>
                      </a:endParaRPr>
                    </a:p>
                  </a:txBody>
                  <a:tcPr marL="74720" marR="74720" marT="37360" marB="3736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76092"/>
                    </a:solidFill>
                  </a:tcPr>
                </a:tc>
                <a:extLst>
                  <a:ext uri="{0D108BD9-81ED-4DB2-BD59-A6C34878D82A}">
                    <a16:rowId xmlns:a16="http://schemas.microsoft.com/office/drawing/2014/main" val="653418962"/>
                  </a:ext>
                </a:extLst>
              </a:tr>
            </a:tbl>
          </a:graphicData>
        </a:graphic>
      </p:graphicFrame>
      <p:sp>
        <p:nvSpPr>
          <p:cNvPr id="6" name="Oval 5">
            <a:extLst>
              <a:ext uri="{FF2B5EF4-FFF2-40B4-BE49-F238E27FC236}">
                <a16:creationId xmlns:a16="http://schemas.microsoft.com/office/drawing/2014/main" id="{D1FA5445-6BBE-42B8-A730-8229582B61BE}"/>
              </a:ext>
            </a:extLst>
          </p:cNvPr>
          <p:cNvSpPr/>
          <p:nvPr/>
        </p:nvSpPr>
        <p:spPr>
          <a:xfrm>
            <a:off x="1080976" y="5604271"/>
            <a:ext cx="4100624" cy="58521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3765E8A7-5F7A-420C-1144-07935C9B1E53}"/>
              </a:ext>
            </a:extLst>
          </p:cNvPr>
          <p:cNvSpPr>
            <a:spLocks noGrp="1"/>
          </p:cNvSpPr>
          <p:nvPr/>
        </p:nvSpPr>
        <p:spPr>
          <a:xfrm>
            <a:off x="101600" y="1449331"/>
            <a:ext cx="3398520" cy="475579"/>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4400" b="1" kern="1200">
                <a:solidFill>
                  <a:srgbClr val="E6005B"/>
                </a:solidFill>
                <a:latin typeface="Calibri" panose="020F0502020204030204" pitchFamily="34" charset="0"/>
                <a:ea typeface="+mj-ea"/>
                <a:cs typeface="Calibri" panose="020F0502020204030204" pitchFamily="34" charset="0"/>
              </a:defRPr>
            </a:lvl1pPr>
          </a:lstStyle>
          <a:p>
            <a:pPr>
              <a:lnSpc>
                <a:spcPct val="90000"/>
              </a:lnSpc>
              <a:spcAft>
                <a:spcPts val="600"/>
              </a:spcAft>
            </a:pPr>
            <a:r>
              <a:rPr lang="en-US" sz="2000" dirty="0">
                <a:solidFill>
                  <a:srgbClr val="821E69"/>
                </a:solidFill>
                <a:latin typeface="Arial" panose="020B0604020202020204" pitchFamily="34" charset="0"/>
                <a:cs typeface="Arial" panose="020B0604020202020204" pitchFamily="34" charset="0"/>
              </a:rPr>
              <a:t>Clinical outcomes</a:t>
            </a:r>
          </a:p>
        </p:txBody>
      </p:sp>
      <p:sp>
        <p:nvSpPr>
          <p:cNvPr id="8" name="TextBox 7">
            <a:extLst>
              <a:ext uri="{FF2B5EF4-FFF2-40B4-BE49-F238E27FC236}">
                <a16:creationId xmlns:a16="http://schemas.microsoft.com/office/drawing/2014/main" id="{0EC7AB2E-B7AD-65A4-41C1-4151258E6591}"/>
              </a:ext>
            </a:extLst>
          </p:cNvPr>
          <p:cNvSpPr txBox="1"/>
          <p:nvPr/>
        </p:nvSpPr>
        <p:spPr>
          <a:xfrm>
            <a:off x="1822662" y="6102531"/>
            <a:ext cx="2359179" cy="356542"/>
          </a:xfrm>
          <a:prstGeom prst="rect">
            <a:avLst/>
          </a:prstGeom>
          <a:noFill/>
        </p:spPr>
        <p:txBody>
          <a:bodyPr wrap="square" lIns="0" tIns="0" rIns="0" bIns="0" rtlCol="0" anchor="b" anchorCtr="0">
            <a:normAutofit/>
          </a:bodyPr>
          <a:lstStyle/>
          <a:p>
            <a:pPr algn="r"/>
            <a:r>
              <a:rPr lang="en-GB" sz="1600" dirty="0">
                <a:latin typeface="+mj-lt"/>
              </a:rPr>
              <a:t>An unexpected result</a:t>
            </a:r>
          </a:p>
        </p:txBody>
      </p:sp>
    </p:spTree>
    <p:extLst>
      <p:ext uri="{BB962C8B-B14F-4D97-AF65-F5344CB8AC3E}">
        <p14:creationId xmlns:p14="http://schemas.microsoft.com/office/powerpoint/2010/main" val="335807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A1A0B-4A42-EEC2-730A-86FB450F9681}"/>
              </a:ext>
            </a:extLst>
          </p:cNvPr>
          <p:cNvSpPr>
            <a:spLocks noGrp="1"/>
          </p:cNvSpPr>
          <p:nvPr/>
        </p:nvSpPr>
        <p:spPr>
          <a:xfrm>
            <a:off x="213333" y="580475"/>
            <a:ext cx="8182411" cy="841174"/>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4400" b="1" kern="1200">
                <a:solidFill>
                  <a:srgbClr val="E6005B"/>
                </a:solidFill>
                <a:latin typeface="Calibri" panose="020F0502020204030204" pitchFamily="34" charset="0"/>
                <a:ea typeface="+mj-ea"/>
                <a:cs typeface="Calibri" panose="020F0502020204030204" pitchFamily="34" charset="0"/>
              </a:defRPr>
            </a:lvl1pPr>
          </a:lstStyle>
          <a:p>
            <a:pPr>
              <a:lnSpc>
                <a:spcPct val="90000"/>
              </a:lnSpc>
              <a:spcAft>
                <a:spcPts val="600"/>
              </a:spcAft>
            </a:pPr>
            <a:r>
              <a:rPr lang="en-US" sz="3600" dirty="0">
                <a:solidFill>
                  <a:srgbClr val="821E69"/>
                </a:solidFill>
                <a:latin typeface="Arial" panose="020B0604020202020204" pitchFamily="34" charset="0"/>
                <a:cs typeface="Arial" panose="020B0604020202020204" pitchFamily="34" charset="0"/>
              </a:rPr>
              <a:t>Impact</a:t>
            </a:r>
          </a:p>
        </p:txBody>
      </p:sp>
      <p:grpSp>
        <p:nvGrpSpPr>
          <p:cNvPr id="10" name="Group 9">
            <a:extLst>
              <a:ext uri="{FF2B5EF4-FFF2-40B4-BE49-F238E27FC236}">
                <a16:creationId xmlns:a16="http://schemas.microsoft.com/office/drawing/2014/main" id="{9B1C2B55-9273-AA1C-D536-12DC970E31E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57018" y="-110045"/>
            <a:ext cx="2400679" cy="1703368"/>
            <a:chOff x="9857018" y="-110045"/>
            <a:chExt cx="2400679" cy="1703368"/>
          </a:xfrm>
        </p:grpSpPr>
        <p:sp>
          <p:nvSpPr>
            <p:cNvPr id="11" name="Freeform: Shape 10">
              <a:extLst>
                <a:ext uri="{FF2B5EF4-FFF2-40B4-BE49-F238E27FC236}">
                  <a16:creationId xmlns:a16="http://schemas.microsoft.com/office/drawing/2014/main" id="{1DA6B2F0-9315-BFF2-4D35-11CED661E1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flipH="1" flipV="1">
              <a:off x="11592719" y="566791"/>
              <a:ext cx="338918" cy="349372"/>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0044" h="4964273">
                  <a:moveTo>
                    <a:pt x="2649000" y="326"/>
                  </a:moveTo>
                  <a:cubicBezTo>
                    <a:pt x="3190766" y="-12684"/>
                    <a:pt x="3631137" y="366356"/>
                    <a:pt x="3964140" y="591130"/>
                  </a:cubicBezTo>
                  <a:cubicBezTo>
                    <a:pt x="4381335" y="1033016"/>
                    <a:pt x="4495620" y="1155441"/>
                    <a:pt x="4735908" y="1906232"/>
                  </a:cubicBezTo>
                  <a:cubicBezTo>
                    <a:pt x="4821021" y="2488865"/>
                    <a:pt x="4670370" y="3319588"/>
                    <a:pt x="4451030" y="3809413"/>
                  </a:cubicBezTo>
                  <a:cubicBezTo>
                    <a:pt x="4231690" y="4299238"/>
                    <a:pt x="3732691" y="4730212"/>
                    <a:pt x="3419865" y="4845181"/>
                  </a:cubicBezTo>
                  <a:cubicBezTo>
                    <a:pt x="2709019" y="5066246"/>
                    <a:pt x="1638953" y="4965760"/>
                    <a:pt x="1074535" y="4657562"/>
                  </a:cubicBezTo>
                  <a:cubicBezTo>
                    <a:pt x="510117" y="4349364"/>
                    <a:pt x="145196" y="3625226"/>
                    <a:pt x="33359" y="2995991"/>
                  </a:cubicBezTo>
                  <a:cubicBezTo>
                    <a:pt x="-94426" y="2318909"/>
                    <a:pt x="156197" y="1305459"/>
                    <a:pt x="592137" y="806182"/>
                  </a:cubicBezTo>
                  <a:cubicBezTo>
                    <a:pt x="1028077" y="306905"/>
                    <a:pt x="1996327" y="31074"/>
                    <a:pt x="2649000" y="326"/>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2B54CFD-438A-D7F5-D04F-8E267F5AA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644974" flipH="1" flipV="1">
              <a:off x="10785246" y="1016667"/>
              <a:ext cx="1472451" cy="576656"/>
            </a:xfrm>
            <a:custGeom>
              <a:avLst/>
              <a:gdLst>
                <a:gd name="connsiteX0" fmla="*/ 0 w 1586496"/>
                <a:gd name="connsiteY0" fmla="*/ 0 h 738733"/>
                <a:gd name="connsiteX1" fmla="*/ 86738 w 1586496"/>
                <a:gd name="connsiteY1" fmla="*/ 21735 h 738733"/>
                <a:gd name="connsiteX2" fmla="*/ 1586496 w 1586496"/>
                <a:gd name="connsiteY2" fmla="*/ 410091 h 738733"/>
                <a:gd name="connsiteX3" fmla="*/ 1523852 w 1586496"/>
                <a:gd name="connsiteY3" fmla="*/ 738580 h 738733"/>
                <a:gd name="connsiteX4" fmla="*/ 272979 w 1586496"/>
                <a:gd name="connsiteY4" fmla="*/ 480650 h 738733"/>
                <a:gd name="connsiteX5" fmla="*/ 85151 w 1586496"/>
                <a:gd name="connsiteY5" fmla="*/ 448526 h 738733"/>
                <a:gd name="connsiteX0" fmla="*/ 0 w 1586496"/>
                <a:gd name="connsiteY0" fmla="*/ 0 h 682223"/>
                <a:gd name="connsiteX1" fmla="*/ 86738 w 1586496"/>
                <a:gd name="connsiteY1" fmla="*/ 21735 h 682223"/>
                <a:gd name="connsiteX2" fmla="*/ 1586496 w 1586496"/>
                <a:gd name="connsiteY2" fmla="*/ 410091 h 682223"/>
                <a:gd name="connsiteX3" fmla="*/ 1527986 w 1586496"/>
                <a:gd name="connsiteY3" fmla="*/ 682033 h 682223"/>
                <a:gd name="connsiteX4" fmla="*/ 272979 w 1586496"/>
                <a:gd name="connsiteY4" fmla="*/ 480650 h 682223"/>
                <a:gd name="connsiteX5" fmla="*/ 85151 w 1586496"/>
                <a:gd name="connsiteY5" fmla="*/ 448526 h 682223"/>
                <a:gd name="connsiteX6" fmla="*/ 0 w 1586496"/>
                <a:gd name="connsiteY6" fmla="*/ 0 h 682223"/>
                <a:gd name="connsiteX0" fmla="*/ 0 w 1586496"/>
                <a:gd name="connsiteY0" fmla="*/ 0 h 682223"/>
                <a:gd name="connsiteX1" fmla="*/ 1586496 w 1586496"/>
                <a:gd name="connsiteY1" fmla="*/ 410091 h 682223"/>
                <a:gd name="connsiteX2" fmla="*/ 1527986 w 1586496"/>
                <a:gd name="connsiteY2" fmla="*/ 682033 h 682223"/>
                <a:gd name="connsiteX3" fmla="*/ 272979 w 1586496"/>
                <a:gd name="connsiteY3" fmla="*/ 480650 h 682223"/>
                <a:gd name="connsiteX4" fmla="*/ 85151 w 1586496"/>
                <a:gd name="connsiteY4" fmla="*/ 448526 h 682223"/>
                <a:gd name="connsiteX5" fmla="*/ 0 w 1586496"/>
                <a:gd name="connsiteY5" fmla="*/ 0 h 682223"/>
                <a:gd name="connsiteX0" fmla="*/ 0 w 1579094"/>
                <a:gd name="connsiteY0" fmla="*/ 0 h 633442"/>
                <a:gd name="connsiteX1" fmla="*/ 1579094 w 1579094"/>
                <a:gd name="connsiteY1" fmla="*/ 361310 h 633442"/>
                <a:gd name="connsiteX2" fmla="*/ 1520584 w 1579094"/>
                <a:gd name="connsiteY2" fmla="*/ 633252 h 633442"/>
                <a:gd name="connsiteX3" fmla="*/ 265577 w 1579094"/>
                <a:gd name="connsiteY3" fmla="*/ 431869 h 633442"/>
                <a:gd name="connsiteX4" fmla="*/ 77749 w 1579094"/>
                <a:gd name="connsiteY4" fmla="*/ 399745 h 633442"/>
                <a:gd name="connsiteX5" fmla="*/ 0 w 1579094"/>
                <a:gd name="connsiteY5" fmla="*/ 0 h 633442"/>
                <a:gd name="connsiteX0" fmla="*/ 0 w 1579094"/>
                <a:gd name="connsiteY0" fmla="*/ 0 h 618422"/>
                <a:gd name="connsiteX1" fmla="*/ 1579094 w 1579094"/>
                <a:gd name="connsiteY1" fmla="*/ 361310 h 618422"/>
                <a:gd name="connsiteX2" fmla="*/ 1521447 w 1579094"/>
                <a:gd name="connsiteY2" fmla="*/ 618219 h 618422"/>
                <a:gd name="connsiteX3" fmla="*/ 265577 w 1579094"/>
                <a:gd name="connsiteY3" fmla="*/ 431869 h 618422"/>
                <a:gd name="connsiteX4" fmla="*/ 77749 w 1579094"/>
                <a:gd name="connsiteY4" fmla="*/ 399745 h 618422"/>
                <a:gd name="connsiteX5" fmla="*/ 0 w 1579094"/>
                <a:gd name="connsiteY5" fmla="*/ 0 h 618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9094" h="618422">
                  <a:moveTo>
                    <a:pt x="0" y="0"/>
                  </a:moveTo>
                  <a:lnTo>
                    <a:pt x="1579094" y="361310"/>
                  </a:lnTo>
                  <a:cubicBezTo>
                    <a:pt x="1573363" y="412817"/>
                    <a:pt x="1541378" y="625922"/>
                    <a:pt x="1521447" y="618219"/>
                  </a:cubicBezTo>
                  <a:cubicBezTo>
                    <a:pt x="1474439" y="620551"/>
                    <a:pt x="664849" y="512303"/>
                    <a:pt x="265577" y="431869"/>
                  </a:cubicBezTo>
                  <a:lnTo>
                    <a:pt x="77749" y="399745"/>
                  </a:lnTo>
                  <a:lnTo>
                    <a:pt x="0" y="0"/>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9C418A95-4EC3-39F2-B7FA-21DC4BCACC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343849" flipH="1" flipV="1">
              <a:off x="9857018" y="-110045"/>
              <a:ext cx="1583793" cy="732867"/>
            </a:xfrm>
            <a:custGeom>
              <a:avLst/>
              <a:gdLst>
                <a:gd name="connsiteX0" fmla="*/ 13693 w 1993720"/>
                <a:gd name="connsiteY0" fmla="*/ 1091051 h 1116874"/>
                <a:gd name="connsiteX1" fmla="*/ 4248 w 1993720"/>
                <a:gd name="connsiteY1" fmla="*/ 945870 h 1116874"/>
                <a:gd name="connsiteX2" fmla="*/ 124948 w 1993720"/>
                <a:gd name="connsiteY2" fmla="*/ 445317 h 1116874"/>
                <a:gd name="connsiteX3" fmla="*/ 549756 w 1993720"/>
                <a:gd name="connsiteY3" fmla="*/ 8113 h 1116874"/>
                <a:gd name="connsiteX4" fmla="*/ 585340 w 1993720"/>
                <a:gd name="connsiteY4" fmla="*/ 0 h 1116874"/>
                <a:gd name="connsiteX5" fmla="*/ 1940204 w 1993720"/>
                <a:gd name="connsiteY5" fmla="*/ 610867 h 1116874"/>
                <a:gd name="connsiteX6" fmla="*/ 1958291 w 1993720"/>
                <a:gd name="connsiteY6" fmla="*/ 682033 h 1116874"/>
                <a:gd name="connsiteX7" fmla="*/ 1971227 w 1993720"/>
                <a:gd name="connsiteY7" fmla="*/ 1106634 h 1116874"/>
                <a:gd name="connsiteX8" fmla="*/ 13693 w 1993720"/>
                <a:gd name="connsiteY8" fmla="*/ 1091051 h 1116874"/>
                <a:gd name="connsiteX0" fmla="*/ 9445 w 1989472"/>
                <a:gd name="connsiteY0" fmla="*/ 1091051 h 1116874"/>
                <a:gd name="connsiteX1" fmla="*/ 0 w 1989472"/>
                <a:gd name="connsiteY1" fmla="*/ 945870 h 1116874"/>
                <a:gd name="connsiteX2" fmla="*/ 120700 w 1989472"/>
                <a:gd name="connsiteY2" fmla="*/ 445317 h 1116874"/>
                <a:gd name="connsiteX3" fmla="*/ 545508 w 1989472"/>
                <a:gd name="connsiteY3" fmla="*/ 8113 h 1116874"/>
                <a:gd name="connsiteX4" fmla="*/ 581092 w 1989472"/>
                <a:gd name="connsiteY4" fmla="*/ 0 h 1116874"/>
                <a:gd name="connsiteX5" fmla="*/ 1935956 w 1989472"/>
                <a:gd name="connsiteY5" fmla="*/ 610867 h 1116874"/>
                <a:gd name="connsiteX6" fmla="*/ 1954043 w 1989472"/>
                <a:gd name="connsiteY6" fmla="*/ 682033 h 1116874"/>
                <a:gd name="connsiteX7" fmla="*/ 1966979 w 1989472"/>
                <a:gd name="connsiteY7" fmla="*/ 1106634 h 1116874"/>
                <a:gd name="connsiteX8" fmla="*/ 9445 w 1989472"/>
                <a:gd name="connsiteY8" fmla="*/ 1091051 h 1116874"/>
                <a:gd name="connsiteX0" fmla="*/ 0 w 1980027"/>
                <a:gd name="connsiteY0" fmla="*/ 1091051 h 1116874"/>
                <a:gd name="connsiteX1" fmla="*/ 6110 w 1980027"/>
                <a:gd name="connsiteY1" fmla="*/ 916715 h 1116874"/>
                <a:gd name="connsiteX2" fmla="*/ 111255 w 1980027"/>
                <a:gd name="connsiteY2" fmla="*/ 445317 h 1116874"/>
                <a:gd name="connsiteX3" fmla="*/ 536063 w 1980027"/>
                <a:gd name="connsiteY3" fmla="*/ 8113 h 1116874"/>
                <a:gd name="connsiteX4" fmla="*/ 571647 w 1980027"/>
                <a:gd name="connsiteY4" fmla="*/ 0 h 1116874"/>
                <a:gd name="connsiteX5" fmla="*/ 1926511 w 1980027"/>
                <a:gd name="connsiteY5" fmla="*/ 610867 h 1116874"/>
                <a:gd name="connsiteX6" fmla="*/ 1944598 w 1980027"/>
                <a:gd name="connsiteY6" fmla="*/ 682033 h 1116874"/>
                <a:gd name="connsiteX7" fmla="*/ 1957534 w 1980027"/>
                <a:gd name="connsiteY7" fmla="*/ 1106634 h 1116874"/>
                <a:gd name="connsiteX8" fmla="*/ 0 w 1980027"/>
                <a:gd name="connsiteY8" fmla="*/ 1091051 h 1116874"/>
                <a:gd name="connsiteX0" fmla="*/ 0 w 1969831"/>
                <a:gd name="connsiteY0" fmla="*/ 1091051 h 1116874"/>
                <a:gd name="connsiteX1" fmla="*/ 6110 w 1969831"/>
                <a:gd name="connsiteY1" fmla="*/ 916715 h 1116874"/>
                <a:gd name="connsiteX2" fmla="*/ 111255 w 1969831"/>
                <a:gd name="connsiteY2" fmla="*/ 445317 h 1116874"/>
                <a:gd name="connsiteX3" fmla="*/ 536063 w 1969831"/>
                <a:gd name="connsiteY3" fmla="*/ 8113 h 1116874"/>
                <a:gd name="connsiteX4" fmla="*/ 571647 w 1969831"/>
                <a:gd name="connsiteY4" fmla="*/ 0 h 1116874"/>
                <a:gd name="connsiteX5" fmla="*/ 1926511 w 1969831"/>
                <a:gd name="connsiteY5" fmla="*/ 610867 h 1116874"/>
                <a:gd name="connsiteX6" fmla="*/ 1944598 w 1969831"/>
                <a:gd name="connsiteY6" fmla="*/ 682033 h 1116874"/>
                <a:gd name="connsiteX7" fmla="*/ 1957534 w 1969831"/>
                <a:gd name="connsiteY7" fmla="*/ 1106634 h 1116874"/>
                <a:gd name="connsiteX8" fmla="*/ 0 w 1969831"/>
                <a:gd name="connsiteY8" fmla="*/ 1091051 h 1116874"/>
                <a:gd name="connsiteX0" fmla="*/ 0 w 1969831"/>
                <a:gd name="connsiteY0" fmla="*/ 1091051 h 1117989"/>
                <a:gd name="connsiteX1" fmla="*/ 6110 w 1969831"/>
                <a:gd name="connsiteY1" fmla="*/ 916715 h 1117989"/>
                <a:gd name="connsiteX2" fmla="*/ 111255 w 1969831"/>
                <a:gd name="connsiteY2" fmla="*/ 445317 h 1117989"/>
                <a:gd name="connsiteX3" fmla="*/ 536063 w 1969831"/>
                <a:gd name="connsiteY3" fmla="*/ 8113 h 1117989"/>
                <a:gd name="connsiteX4" fmla="*/ 571647 w 1969831"/>
                <a:gd name="connsiteY4" fmla="*/ 0 h 1117989"/>
                <a:gd name="connsiteX5" fmla="*/ 1926511 w 1969831"/>
                <a:gd name="connsiteY5" fmla="*/ 610867 h 1117989"/>
                <a:gd name="connsiteX6" fmla="*/ 1944598 w 1969831"/>
                <a:gd name="connsiteY6" fmla="*/ 682033 h 1117989"/>
                <a:gd name="connsiteX7" fmla="*/ 1957534 w 1969831"/>
                <a:gd name="connsiteY7" fmla="*/ 1106634 h 1117989"/>
                <a:gd name="connsiteX8" fmla="*/ 0 w 1969831"/>
                <a:gd name="connsiteY8" fmla="*/ 1091051 h 1117989"/>
                <a:gd name="connsiteX0" fmla="*/ 0 w 1969831"/>
                <a:gd name="connsiteY0" fmla="*/ 1091051 h 1131624"/>
                <a:gd name="connsiteX1" fmla="*/ 6110 w 1969831"/>
                <a:gd name="connsiteY1" fmla="*/ 916715 h 1131624"/>
                <a:gd name="connsiteX2" fmla="*/ 111255 w 1969831"/>
                <a:gd name="connsiteY2" fmla="*/ 445317 h 1131624"/>
                <a:gd name="connsiteX3" fmla="*/ 536063 w 1969831"/>
                <a:gd name="connsiteY3" fmla="*/ 8113 h 1131624"/>
                <a:gd name="connsiteX4" fmla="*/ 571647 w 1969831"/>
                <a:gd name="connsiteY4" fmla="*/ 0 h 1131624"/>
                <a:gd name="connsiteX5" fmla="*/ 1926511 w 1969831"/>
                <a:gd name="connsiteY5" fmla="*/ 610867 h 1131624"/>
                <a:gd name="connsiteX6" fmla="*/ 1944598 w 1969831"/>
                <a:gd name="connsiteY6" fmla="*/ 682033 h 1131624"/>
                <a:gd name="connsiteX7" fmla="*/ 1957534 w 1969831"/>
                <a:gd name="connsiteY7" fmla="*/ 1106634 h 1131624"/>
                <a:gd name="connsiteX8" fmla="*/ 0 w 1969831"/>
                <a:gd name="connsiteY8" fmla="*/ 1091051 h 1131624"/>
                <a:gd name="connsiteX0" fmla="*/ 0 w 1963240"/>
                <a:gd name="connsiteY0" fmla="*/ 1091051 h 1131624"/>
                <a:gd name="connsiteX1" fmla="*/ 6110 w 1963240"/>
                <a:gd name="connsiteY1" fmla="*/ 916715 h 1131624"/>
                <a:gd name="connsiteX2" fmla="*/ 111255 w 1963240"/>
                <a:gd name="connsiteY2" fmla="*/ 445317 h 1131624"/>
                <a:gd name="connsiteX3" fmla="*/ 536063 w 1963240"/>
                <a:gd name="connsiteY3" fmla="*/ 8113 h 1131624"/>
                <a:gd name="connsiteX4" fmla="*/ 571647 w 1963240"/>
                <a:gd name="connsiteY4" fmla="*/ 0 h 1131624"/>
                <a:gd name="connsiteX5" fmla="*/ 1926511 w 1963240"/>
                <a:gd name="connsiteY5" fmla="*/ 610867 h 1131624"/>
                <a:gd name="connsiteX6" fmla="*/ 1944598 w 1963240"/>
                <a:gd name="connsiteY6" fmla="*/ 682033 h 1131624"/>
                <a:gd name="connsiteX7" fmla="*/ 1957534 w 1963240"/>
                <a:gd name="connsiteY7" fmla="*/ 1106634 h 1131624"/>
                <a:gd name="connsiteX8" fmla="*/ 0 w 1963240"/>
                <a:gd name="connsiteY8" fmla="*/ 1091051 h 1131624"/>
                <a:gd name="connsiteX0" fmla="*/ 0 w 1963240"/>
                <a:gd name="connsiteY0" fmla="*/ 1091051 h 1131624"/>
                <a:gd name="connsiteX1" fmla="*/ 6110 w 1963240"/>
                <a:gd name="connsiteY1" fmla="*/ 916715 h 1131624"/>
                <a:gd name="connsiteX2" fmla="*/ 127794 w 1963240"/>
                <a:gd name="connsiteY2" fmla="*/ 440719 h 1131624"/>
                <a:gd name="connsiteX3" fmla="*/ 536063 w 1963240"/>
                <a:gd name="connsiteY3" fmla="*/ 8113 h 1131624"/>
                <a:gd name="connsiteX4" fmla="*/ 571647 w 1963240"/>
                <a:gd name="connsiteY4" fmla="*/ 0 h 1131624"/>
                <a:gd name="connsiteX5" fmla="*/ 1926511 w 1963240"/>
                <a:gd name="connsiteY5" fmla="*/ 610867 h 1131624"/>
                <a:gd name="connsiteX6" fmla="*/ 1944598 w 1963240"/>
                <a:gd name="connsiteY6" fmla="*/ 682033 h 1131624"/>
                <a:gd name="connsiteX7" fmla="*/ 1957534 w 1963240"/>
                <a:gd name="connsiteY7" fmla="*/ 1106634 h 1131624"/>
                <a:gd name="connsiteX8" fmla="*/ 0 w 1963240"/>
                <a:gd name="connsiteY8" fmla="*/ 1091051 h 1131624"/>
                <a:gd name="connsiteX0" fmla="*/ 0 w 1963240"/>
                <a:gd name="connsiteY0" fmla="*/ 1091051 h 1131624"/>
                <a:gd name="connsiteX1" fmla="*/ 6110 w 1963240"/>
                <a:gd name="connsiteY1" fmla="*/ 916715 h 1131624"/>
                <a:gd name="connsiteX2" fmla="*/ 127794 w 1963240"/>
                <a:gd name="connsiteY2" fmla="*/ 440719 h 1131624"/>
                <a:gd name="connsiteX3" fmla="*/ 536063 w 1963240"/>
                <a:gd name="connsiteY3" fmla="*/ 8113 h 1131624"/>
                <a:gd name="connsiteX4" fmla="*/ 571647 w 1963240"/>
                <a:gd name="connsiteY4" fmla="*/ 0 h 1131624"/>
                <a:gd name="connsiteX5" fmla="*/ 1926511 w 1963240"/>
                <a:gd name="connsiteY5" fmla="*/ 610867 h 1131624"/>
                <a:gd name="connsiteX6" fmla="*/ 1944598 w 1963240"/>
                <a:gd name="connsiteY6" fmla="*/ 682033 h 1131624"/>
                <a:gd name="connsiteX7" fmla="*/ 1957534 w 1963240"/>
                <a:gd name="connsiteY7" fmla="*/ 1106634 h 1131624"/>
                <a:gd name="connsiteX8" fmla="*/ 0 w 1963240"/>
                <a:gd name="connsiteY8" fmla="*/ 1091051 h 1131624"/>
                <a:gd name="connsiteX0" fmla="*/ 0 w 1963240"/>
                <a:gd name="connsiteY0" fmla="*/ 1091051 h 1131624"/>
                <a:gd name="connsiteX1" fmla="*/ 127794 w 1963240"/>
                <a:gd name="connsiteY1" fmla="*/ 440719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27794 w 1963240"/>
                <a:gd name="connsiteY1" fmla="*/ 440719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02428 w 1963240"/>
                <a:gd name="connsiteY1" fmla="*/ 593241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02428 w 1963240"/>
                <a:gd name="connsiteY1" fmla="*/ 593241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02428 w 1963240"/>
                <a:gd name="connsiteY1" fmla="*/ 593241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02428 w 1963240"/>
                <a:gd name="connsiteY1" fmla="*/ 593241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02428 w 1963240"/>
                <a:gd name="connsiteY1" fmla="*/ 593241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66 h 1131639"/>
                <a:gd name="connsiteX1" fmla="*/ 102428 w 1963240"/>
                <a:gd name="connsiteY1" fmla="*/ 593256 h 1131639"/>
                <a:gd name="connsiteX2" fmla="*/ 571647 w 1963240"/>
                <a:gd name="connsiteY2" fmla="*/ 15 h 1131639"/>
                <a:gd name="connsiteX3" fmla="*/ 1926511 w 1963240"/>
                <a:gd name="connsiteY3" fmla="*/ 610882 h 1131639"/>
                <a:gd name="connsiteX4" fmla="*/ 1944598 w 1963240"/>
                <a:gd name="connsiteY4" fmla="*/ 682048 h 1131639"/>
                <a:gd name="connsiteX5" fmla="*/ 1957534 w 1963240"/>
                <a:gd name="connsiteY5" fmla="*/ 1106649 h 1131639"/>
                <a:gd name="connsiteX6" fmla="*/ 0 w 1963240"/>
                <a:gd name="connsiteY6" fmla="*/ 1091066 h 1131639"/>
                <a:gd name="connsiteX0" fmla="*/ 0 w 1963240"/>
                <a:gd name="connsiteY0" fmla="*/ 1091051 h 1131624"/>
                <a:gd name="connsiteX1" fmla="*/ 102428 w 1963240"/>
                <a:gd name="connsiteY1" fmla="*/ 593241 h 1131624"/>
                <a:gd name="connsiteX2" fmla="*/ 571647 w 1963240"/>
                <a:gd name="connsiteY2" fmla="*/ 0 h 1131624"/>
                <a:gd name="connsiteX3" fmla="*/ 1926511 w 1963240"/>
                <a:gd name="connsiteY3" fmla="*/ 610867 h 1131624"/>
                <a:gd name="connsiteX4" fmla="*/ 1944598 w 1963240"/>
                <a:gd name="connsiteY4" fmla="*/ 682033 h 1131624"/>
                <a:gd name="connsiteX5" fmla="*/ 1957534 w 1963240"/>
                <a:gd name="connsiteY5" fmla="*/ 1106634 h 1131624"/>
                <a:gd name="connsiteX6" fmla="*/ 0 w 1963240"/>
                <a:gd name="connsiteY6" fmla="*/ 1091051 h 1131624"/>
                <a:gd name="connsiteX0" fmla="*/ 0 w 1963240"/>
                <a:gd name="connsiteY0" fmla="*/ 1091051 h 1131624"/>
                <a:gd name="connsiteX1" fmla="*/ 102428 w 1963240"/>
                <a:gd name="connsiteY1" fmla="*/ 593241 h 1131624"/>
                <a:gd name="connsiteX2" fmla="*/ 571647 w 1963240"/>
                <a:gd name="connsiteY2" fmla="*/ 0 h 1131624"/>
                <a:gd name="connsiteX3" fmla="*/ 1926511 w 1963240"/>
                <a:gd name="connsiteY3" fmla="*/ 610867 h 1131624"/>
                <a:gd name="connsiteX4" fmla="*/ 1944598 w 1963240"/>
                <a:gd name="connsiteY4" fmla="*/ 682033 h 1131624"/>
                <a:gd name="connsiteX5" fmla="*/ 1957534 w 1963240"/>
                <a:gd name="connsiteY5" fmla="*/ 1106634 h 1131624"/>
                <a:gd name="connsiteX6" fmla="*/ 0 w 1963240"/>
                <a:gd name="connsiteY6" fmla="*/ 1091051 h 1131624"/>
                <a:gd name="connsiteX0" fmla="*/ 0 w 1963240"/>
                <a:gd name="connsiteY0" fmla="*/ 1051158 h 1091731"/>
                <a:gd name="connsiteX1" fmla="*/ 102428 w 1963240"/>
                <a:gd name="connsiteY1" fmla="*/ 553348 h 1091731"/>
                <a:gd name="connsiteX2" fmla="*/ 660128 w 1963240"/>
                <a:gd name="connsiteY2" fmla="*/ 0 h 1091731"/>
                <a:gd name="connsiteX3" fmla="*/ 1926511 w 1963240"/>
                <a:gd name="connsiteY3" fmla="*/ 570974 h 1091731"/>
                <a:gd name="connsiteX4" fmla="*/ 1944598 w 1963240"/>
                <a:gd name="connsiteY4" fmla="*/ 642140 h 1091731"/>
                <a:gd name="connsiteX5" fmla="*/ 1957534 w 1963240"/>
                <a:gd name="connsiteY5" fmla="*/ 1066741 h 1091731"/>
                <a:gd name="connsiteX6" fmla="*/ 0 w 1963240"/>
                <a:gd name="connsiteY6" fmla="*/ 1051158 h 1091731"/>
                <a:gd name="connsiteX0" fmla="*/ 0 w 1963240"/>
                <a:gd name="connsiteY0" fmla="*/ 1051158 h 1072645"/>
                <a:gd name="connsiteX1" fmla="*/ 102428 w 1963240"/>
                <a:gd name="connsiteY1" fmla="*/ 553348 h 1072645"/>
                <a:gd name="connsiteX2" fmla="*/ 660128 w 1963240"/>
                <a:gd name="connsiteY2" fmla="*/ 0 h 1072645"/>
                <a:gd name="connsiteX3" fmla="*/ 1926511 w 1963240"/>
                <a:gd name="connsiteY3" fmla="*/ 570974 h 1072645"/>
                <a:gd name="connsiteX4" fmla="*/ 1944598 w 1963240"/>
                <a:gd name="connsiteY4" fmla="*/ 642140 h 1072645"/>
                <a:gd name="connsiteX5" fmla="*/ 1957534 w 1963240"/>
                <a:gd name="connsiteY5" fmla="*/ 1066741 h 1072645"/>
                <a:gd name="connsiteX6" fmla="*/ 0 w 1963240"/>
                <a:gd name="connsiteY6" fmla="*/ 1051158 h 1072645"/>
                <a:gd name="connsiteX0" fmla="*/ 0 w 1963240"/>
                <a:gd name="connsiteY0" fmla="*/ 1051158 h 1066741"/>
                <a:gd name="connsiteX1" fmla="*/ 102428 w 1963240"/>
                <a:gd name="connsiteY1" fmla="*/ 553348 h 1066741"/>
                <a:gd name="connsiteX2" fmla="*/ 660128 w 1963240"/>
                <a:gd name="connsiteY2" fmla="*/ 0 h 1066741"/>
                <a:gd name="connsiteX3" fmla="*/ 1926511 w 1963240"/>
                <a:gd name="connsiteY3" fmla="*/ 570974 h 1066741"/>
                <a:gd name="connsiteX4" fmla="*/ 1944598 w 1963240"/>
                <a:gd name="connsiteY4" fmla="*/ 642140 h 1066741"/>
                <a:gd name="connsiteX5" fmla="*/ 1957534 w 1963240"/>
                <a:gd name="connsiteY5" fmla="*/ 1066741 h 1066741"/>
                <a:gd name="connsiteX6" fmla="*/ 0 w 1963240"/>
                <a:gd name="connsiteY6" fmla="*/ 1051158 h 1066741"/>
                <a:gd name="connsiteX0" fmla="*/ 3007 w 1966247"/>
                <a:gd name="connsiteY0" fmla="*/ 1051158 h 1066741"/>
                <a:gd name="connsiteX1" fmla="*/ 105435 w 1966247"/>
                <a:gd name="connsiteY1" fmla="*/ 553348 h 1066741"/>
                <a:gd name="connsiteX2" fmla="*/ 663135 w 1966247"/>
                <a:gd name="connsiteY2" fmla="*/ 0 h 1066741"/>
                <a:gd name="connsiteX3" fmla="*/ 1929518 w 1966247"/>
                <a:gd name="connsiteY3" fmla="*/ 570974 h 1066741"/>
                <a:gd name="connsiteX4" fmla="*/ 1947605 w 1966247"/>
                <a:gd name="connsiteY4" fmla="*/ 642140 h 1066741"/>
                <a:gd name="connsiteX5" fmla="*/ 1960541 w 1966247"/>
                <a:gd name="connsiteY5" fmla="*/ 1066741 h 1066741"/>
                <a:gd name="connsiteX6" fmla="*/ 3007 w 1966247"/>
                <a:gd name="connsiteY6" fmla="*/ 1051158 h 1066741"/>
                <a:gd name="connsiteX0" fmla="*/ 1041 w 2008850"/>
                <a:gd name="connsiteY0" fmla="*/ 947009 h 1066741"/>
                <a:gd name="connsiteX1" fmla="*/ 148038 w 2008850"/>
                <a:gd name="connsiteY1" fmla="*/ 553348 h 1066741"/>
                <a:gd name="connsiteX2" fmla="*/ 705738 w 2008850"/>
                <a:gd name="connsiteY2" fmla="*/ 0 h 1066741"/>
                <a:gd name="connsiteX3" fmla="*/ 1972121 w 2008850"/>
                <a:gd name="connsiteY3" fmla="*/ 570974 h 1066741"/>
                <a:gd name="connsiteX4" fmla="*/ 1990208 w 2008850"/>
                <a:gd name="connsiteY4" fmla="*/ 642140 h 1066741"/>
                <a:gd name="connsiteX5" fmla="*/ 2003144 w 2008850"/>
                <a:gd name="connsiteY5" fmla="*/ 1066741 h 1066741"/>
                <a:gd name="connsiteX6" fmla="*/ 1041 w 2008850"/>
                <a:gd name="connsiteY6" fmla="*/ 947009 h 1066741"/>
                <a:gd name="connsiteX0" fmla="*/ 947 w 2008756"/>
                <a:gd name="connsiteY0" fmla="*/ 947009 h 1066741"/>
                <a:gd name="connsiteX1" fmla="*/ 152961 w 2008756"/>
                <a:gd name="connsiteY1" fmla="*/ 488366 h 1066741"/>
                <a:gd name="connsiteX2" fmla="*/ 705644 w 2008756"/>
                <a:gd name="connsiteY2" fmla="*/ 0 h 1066741"/>
                <a:gd name="connsiteX3" fmla="*/ 1972027 w 2008756"/>
                <a:gd name="connsiteY3" fmla="*/ 570974 h 1066741"/>
                <a:gd name="connsiteX4" fmla="*/ 1990114 w 2008756"/>
                <a:gd name="connsiteY4" fmla="*/ 642140 h 1066741"/>
                <a:gd name="connsiteX5" fmla="*/ 2003050 w 2008756"/>
                <a:gd name="connsiteY5" fmla="*/ 1066741 h 1066741"/>
                <a:gd name="connsiteX6" fmla="*/ 947 w 2008756"/>
                <a:gd name="connsiteY6" fmla="*/ 947009 h 1066741"/>
                <a:gd name="connsiteX0" fmla="*/ 1237 w 2009046"/>
                <a:gd name="connsiteY0" fmla="*/ 912271 h 1032003"/>
                <a:gd name="connsiteX1" fmla="*/ 153251 w 2009046"/>
                <a:gd name="connsiteY1" fmla="*/ 453628 h 1032003"/>
                <a:gd name="connsiteX2" fmla="*/ 787677 w 2009046"/>
                <a:gd name="connsiteY2" fmla="*/ 0 h 1032003"/>
                <a:gd name="connsiteX3" fmla="*/ 1972317 w 2009046"/>
                <a:gd name="connsiteY3" fmla="*/ 536236 h 1032003"/>
                <a:gd name="connsiteX4" fmla="*/ 1990404 w 2009046"/>
                <a:gd name="connsiteY4" fmla="*/ 607402 h 1032003"/>
                <a:gd name="connsiteX5" fmla="*/ 2003340 w 2009046"/>
                <a:gd name="connsiteY5" fmla="*/ 1032003 h 1032003"/>
                <a:gd name="connsiteX6" fmla="*/ 1237 w 2009046"/>
                <a:gd name="connsiteY6" fmla="*/ 912271 h 1032003"/>
                <a:gd name="connsiteX0" fmla="*/ 1237 w 2009046"/>
                <a:gd name="connsiteY0" fmla="*/ 912271 h 1032003"/>
                <a:gd name="connsiteX1" fmla="*/ 153251 w 2009046"/>
                <a:gd name="connsiteY1" fmla="*/ 453628 h 1032003"/>
                <a:gd name="connsiteX2" fmla="*/ 787677 w 2009046"/>
                <a:gd name="connsiteY2" fmla="*/ 0 h 1032003"/>
                <a:gd name="connsiteX3" fmla="*/ 1847374 w 2009046"/>
                <a:gd name="connsiteY3" fmla="*/ 479903 h 1032003"/>
                <a:gd name="connsiteX4" fmla="*/ 1990404 w 2009046"/>
                <a:gd name="connsiteY4" fmla="*/ 607402 h 1032003"/>
                <a:gd name="connsiteX5" fmla="*/ 2003340 w 2009046"/>
                <a:gd name="connsiteY5" fmla="*/ 1032003 h 1032003"/>
                <a:gd name="connsiteX6" fmla="*/ 1237 w 2009046"/>
                <a:gd name="connsiteY6" fmla="*/ 912271 h 1032003"/>
                <a:gd name="connsiteX0" fmla="*/ 1237 w 2009046"/>
                <a:gd name="connsiteY0" fmla="*/ 912271 h 1032003"/>
                <a:gd name="connsiteX1" fmla="*/ 153251 w 2009046"/>
                <a:gd name="connsiteY1" fmla="*/ 453628 h 1032003"/>
                <a:gd name="connsiteX2" fmla="*/ 787677 w 2009046"/>
                <a:gd name="connsiteY2" fmla="*/ 0 h 1032003"/>
                <a:gd name="connsiteX3" fmla="*/ 1847374 w 2009046"/>
                <a:gd name="connsiteY3" fmla="*/ 479903 h 1032003"/>
                <a:gd name="connsiteX4" fmla="*/ 1990404 w 2009046"/>
                <a:gd name="connsiteY4" fmla="*/ 607402 h 1032003"/>
                <a:gd name="connsiteX5" fmla="*/ 2003340 w 2009046"/>
                <a:gd name="connsiteY5" fmla="*/ 1032003 h 1032003"/>
                <a:gd name="connsiteX6" fmla="*/ 1237 w 2009046"/>
                <a:gd name="connsiteY6" fmla="*/ 912271 h 1032003"/>
                <a:gd name="connsiteX0" fmla="*/ 1237 w 2005990"/>
                <a:gd name="connsiteY0" fmla="*/ 912271 h 1032003"/>
                <a:gd name="connsiteX1" fmla="*/ 153251 w 2005990"/>
                <a:gd name="connsiteY1" fmla="*/ 453628 h 1032003"/>
                <a:gd name="connsiteX2" fmla="*/ 787677 w 2005990"/>
                <a:gd name="connsiteY2" fmla="*/ 0 h 1032003"/>
                <a:gd name="connsiteX3" fmla="*/ 1847374 w 2005990"/>
                <a:gd name="connsiteY3" fmla="*/ 479903 h 1032003"/>
                <a:gd name="connsiteX4" fmla="*/ 1965014 w 2005990"/>
                <a:gd name="connsiteY4" fmla="*/ 663714 h 1032003"/>
                <a:gd name="connsiteX5" fmla="*/ 2003340 w 2005990"/>
                <a:gd name="connsiteY5" fmla="*/ 1032003 h 1032003"/>
                <a:gd name="connsiteX6" fmla="*/ 1237 w 2005990"/>
                <a:gd name="connsiteY6" fmla="*/ 912271 h 1032003"/>
                <a:gd name="connsiteX0" fmla="*/ 1237 w 2008978"/>
                <a:gd name="connsiteY0" fmla="*/ 912271 h 1032003"/>
                <a:gd name="connsiteX1" fmla="*/ 153251 w 2008978"/>
                <a:gd name="connsiteY1" fmla="*/ 453628 h 1032003"/>
                <a:gd name="connsiteX2" fmla="*/ 787677 w 2008978"/>
                <a:gd name="connsiteY2" fmla="*/ 0 h 1032003"/>
                <a:gd name="connsiteX3" fmla="*/ 1847374 w 2008978"/>
                <a:gd name="connsiteY3" fmla="*/ 479903 h 1032003"/>
                <a:gd name="connsiteX4" fmla="*/ 1965014 w 2008978"/>
                <a:gd name="connsiteY4" fmla="*/ 663714 h 1032003"/>
                <a:gd name="connsiteX5" fmla="*/ 2003340 w 2008978"/>
                <a:gd name="connsiteY5" fmla="*/ 1032003 h 1032003"/>
                <a:gd name="connsiteX6" fmla="*/ 1237 w 2008978"/>
                <a:gd name="connsiteY6" fmla="*/ 912271 h 1032003"/>
                <a:gd name="connsiteX0" fmla="*/ 1237 w 2008978"/>
                <a:gd name="connsiteY0" fmla="*/ 912271 h 1032003"/>
                <a:gd name="connsiteX1" fmla="*/ 153251 w 2008978"/>
                <a:gd name="connsiteY1" fmla="*/ 453628 h 1032003"/>
                <a:gd name="connsiteX2" fmla="*/ 787677 w 2008978"/>
                <a:gd name="connsiteY2" fmla="*/ 0 h 1032003"/>
                <a:gd name="connsiteX3" fmla="*/ 1769944 w 2008978"/>
                <a:gd name="connsiteY3" fmla="*/ 444992 h 1032003"/>
                <a:gd name="connsiteX4" fmla="*/ 1965014 w 2008978"/>
                <a:gd name="connsiteY4" fmla="*/ 663714 h 1032003"/>
                <a:gd name="connsiteX5" fmla="*/ 2003340 w 2008978"/>
                <a:gd name="connsiteY5" fmla="*/ 1032003 h 1032003"/>
                <a:gd name="connsiteX6" fmla="*/ 1237 w 2008978"/>
                <a:gd name="connsiteY6" fmla="*/ 912271 h 1032003"/>
                <a:gd name="connsiteX0" fmla="*/ 1237 w 2008978"/>
                <a:gd name="connsiteY0" fmla="*/ 912271 h 1032003"/>
                <a:gd name="connsiteX1" fmla="*/ 153251 w 2008978"/>
                <a:gd name="connsiteY1" fmla="*/ 453628 h 1032003"/>
                <a:gd name="connsiteX2" fmla="*/ 787677 w 2008978"/>
                <a:gd name="connsiteY2" fmla="*/ 0 h 1032003"/>
                <a:gd name="connsiteX3" fmla="*/ 1769944 w 2008978"/>
                <a:gd name="connsiteY3" fmla="*/ 444992 h 1032003"/>
                <a:gd name="connsiteX4" fmla="*/ 1965014 w 2008978"/>
                <a:gd name="connsiteY4" fmla="*/ 663714 h 1032003"/>
                <a:gd name="connsiteX5" fmla="*/ 2003340 w 2008978"/>
                <a:gd name="connsiteY5" fmla="*/ 1032003 h 1032003"/>
                <a:gd name="connsiteX6" fmla="*/ 1237 w 2008978"/>
                <a:gd name="connsiteY6" fmla="*/ 912271 h 1032003"/>
                <a:gd name="connsiteX0" fmla="*/ 1237 w 2005934"/>
                <a:gd name="connsiteY0" fmla="*/ 912271 h 1032003"/>
                <a:gd name="connsiteX1" fmla="*/ 153251 w 2005934"/>
                <a:gd name="connsiteY1" fmla="*/ 453628 h 1032003"/>
                <a:gd name="connsiteX2" fmla="*/ 787677 w 2005934"/>
                <a:gd name="connsiteY2" fmla="*/ 0 h 1032003"/>
                <a:gd name="connsiteX3" fmla="*/ 1769944 w 2005934"/>
                <a:gd name="connsiteY3" fmla="*/ 444992 h 1032003"/>
                <a:gd name="connsiteX4" fmla="*/ 1936857 w 2005934"/>
                <a:gd name="connsiteY4" fmla="*/ 651020 h 1032003"/>
                <a:gd name="connsiteX5" fmla="*/ 2003340 w 2005934"/>
                <a:gd name="connsiteY5" fmla="*/ 1032003 h 1032003"/>
                <a:gd name="connsiteX6" fmla="*/ 1237 w 2005934"/>
                <a:gd name="connsiteY6" fmla="*/ 912271 h 1032003"/>
                <a:gd name="connsiteX0" fmla="*/ 1237 w 2005590"/>
                <a:gd name="connsiteY0" fmla="*/ 912271 h 1032003"/>
                <a:gd name="connsiteX1" fmla="*/ 153251 w 2005590"/>
                <a:gd name="connsiteY1" fmla="*/ 453628 h 1032003"/>
                <a:gd name="connsiteX2" fmla="*/ 787677 w 2005590"/>
                <a:gd name="connsiteY2" fmla="*/ 0 h 1032003"/>
                <a:gd name="connsiteX3" fmla="*/ 1769944 w 2005590"/>
                <a:gd name="connsiteY3" fmla="*/ 444992 h 1032003"/>
                <a:gd name="connsiteX4" fmla="*/ 1936857 w 2005590"/>
                <a:gd name="connsiteY4" fmla="*/ 651020 h 1032003"/>
                <a:gd name="connsiteX5" fmla="*/ 2003340 w 2005590"/>
                <a:gd name="connsiteY5" fmla="*/ 1032003 h 1032003"/>
                <a:gd name="connsiteX6" fmla="*/ 1237 w 2005590"/>
                <a:gd name="connsiteY6" fmla="*/ 912271 h 1032003"/>
                <a:gd name="connsiteX0" fmla="*/ 1237 w 2003340"/>
                <a:gd name="connsiteY0" fmla="*/ 912271 h 1032003"/>
                <a:gd name="connsiteX1" fmla="*/ 153251 w 2003340"/>
                <a:gd name="connsiteY1" fmla="*/ 453628 h 1032003"/>
                <a:gd name="connsiteX2" fmla="*/ 787677 w 2003340"/>
                <a:gd name="connsiteY2" fmla="*/ 0 h 1032003"/>
                <a:gd name="connsiteX3" fmla="*/ 1769944 w 2003340"/>
                <a:gd name="connsiteY3" fmla="*/ 444992 h 1032003"/>
                <a:gd name="connsiteX4" fmla="*/ 1936857 w 2003340"/>
                <a:gd name="connsiteY4" fmla="*/ 651020 h 1032003"/>
                <a:gd name="connsiteX5" fmla="*/ 2003340 w 2003340"/>
                <a:gd name="connsiteY5" fmla="*/ 1032003 h 1032003"/>
                <a:gd name="connsiteX6" fmla="*/ 1237 w 2003340"/>
                <a:gd name="connsiteY6" fmla="*/ 912271 h 103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3340" h="1032003">
                  <a:moveTo>
                    <a:pt x="1237" y="912271"/>
                  </a:moveTo>
                  <a:cubicBezTo>
                    <a:pt x="-6807" y="852179"/>
                    <a:pt x="22178" y="605673"/>
                    <a:pt x="153251" y="453628"/>
                  </a:cubicBezTo>
                  <a:cubicBezTo>
                    <a:pt x="284324" y="301583"/>
                    <a:pt x="505833" y="108327"/>
                    <a:pt x="787677" y="0"/>
                  </a:cubicBezTo>
                  <a:lnTo>
                    <a:pt x="1769944" y="444992"/>
                  </a:lnTo>
                  <a:cubicBezTo>
                    <a:pt x="1817621" y="487492"/>
                    <a:pt x="1895732" y="556418"/>
                    <a:pt x="1936857" y="651020"/>
                  </a:cubicBezTo>
                  <a:cubicBezTo>
                    <a:pt x="1973464" y="782522"/>
                    <a:pt x="1989499" y="870504"/>
                    <a:pt x="2003340" y="1032003"/>
                  </a:cubicBezTo>
                  <a:cubicBezTo>
                    <a:pt x="1415477" y="944849"/>
                    <a:pt x="601697" y="968742"/>
                    <a:pt x="1237" y="912271"/>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8FEE299-21C8-7CC6-5517-B06857BE01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343849" flipH="1" flipV="1">
              <a:off x="9857018" y="-110045"/>
              <a:ext cx="1583793" cy="732867"/>
            </a:xfrm>
            <a:custGeom>
              <a:avLst/>
              <a:gdLst>
                <a:gd name="connsiteX0" fmla="*/ 13693 w 1993720"/>
                <a:gd name="connsiteY0" fmla="*/ 1091051 h 1116874"/>
                <a:gd name="connsiteX1" fmla="*/ 4248 w 1993720"/>
                <a:gd name="connsiteY1" fmla="*/ 945870 h 1116874"/>
                <a:gd name="connsiteX2" fmla="*/ 124948 w 1993720"/>
                <a:gd name="connsiteY2" fmla="*/ 445317 h 1116874"/>
                <a:gd name="connsiteX3" fmla="*/ 549756 w 1993720"/>
                <a:gd name="connsiteY3" fmla="*/ 8113 h 1116874"/>
                <a:gd name="connsiteX4" fmla="*/ 585340 w 1993720"/>
                <a:gd name="connsiteY4" fmla="*/ 0 h 1116874"/>
                <a:gd name="connsiteX5" fmla="*/ 1940204 w 1993720"/>
                <a:gd name="connsiteY5" fmla="*/ 610867 h 1116874"/>
                <a:gd name="connsiteX6" fmla="*/ 1958291 w 1993720"/>
                <a:gd name="connsiteY6" fmla="*/ 682033 h 1116874"/>
                <a:gd name="connsiteX7" fmla="*/ 1971227 w 1993720"/>
                <a:gd name="connsiteY7" fmla="*/ 1106634 h 1116874"/>
                <a:gd name="connsiteX8" fmla="*/ 13693 w 1993720"/>
                <a:gd name="connsiteY8" fmla="*/ 1091051 h 1116874"/>
                <a:gd name="connsiteX0" fmla="*/ 9445 w 1989472"/>
                <a:gd name="connsiteY0" fmla="*/ 1091051 h 1116874"/>
                <a:gd name="connsiteX1" fmla="*/ 0 w 1989472"/>
                <a:gd name="connsiteY1" fmla="*/ 945870 h 1116874"/>
                <a:gd name="connsiteX2" fmla="*/ 120700 w 1989472"/>
                <a:gd name="connsiteY2" fmla="*/ 445317 h 1116874"/>
                <a:gd name="connsiteX3" fmla="*/ 545508 w 1989472"/>
                <a:gd name="connsiteY3" fmla="*/ 8113 h 1116874"/>
                <a:gd name="connsiteX4" fmla="*/ 581092 w 1989472"/>
                <a:gd name="connsiteY4" fmla="*/ 0 h 1116874"/>
                <a:gd name="connsiteX5" fmla="*/ 1935956 w 1989472"/>
                <a:gd name="connsiteY5" fmla="*/ 610867 h 1116874"/>
                <a:gd name="connsiteX6" fmla="*/ 1954043 w 1989472"/>
                <a:gd name="connsiteY6" fmla="*/ 682033 h 1116874"/>
                <a:gd name="connsiteX7" fmla="*/ 1966979 w 1989472"/>
                <a:gd name="connsiteY7" fmla="*/ 1106634 h 1116874"/>
                <a:gd name="connsiteX8" fmla="*/ 9445 w 1989472"/>
                <a:gd name="connsiteY8" fmla="*/ 1091051 h 1116874"/>
                <a:gd name="connsiteX0" fmla="*/ 0 w 1980027"/>
                <a:gd name="connsiteY0" fmla="*/ 1091051 h 1116874"/>
                <a:gd name="connsiteX1" fmla="*/ 6110 w 1980027"/>
                <a:gd name="connsiteY1" fmla="*/ 916715 h 1116874"/>
                <a:gd name="connsiteX2" fmla="*/ 111255 w 1980027"/>
                <a:gd name="connsiteY2" fmla="*/ 445317 h 1116874"/>
                <a:gd name="connsiteX3" fmla="*/ 536063 w 1980027"/>
                <a:gd name="connsiteY3" fmla="*/ 8113 h 1116874"/>
                <a:gd name="connsiteX4" fmla="*/ 571647 w 1980027"/>
                <a:gd name="connsiteY4" fmla="*/ 0 h 1116874"/>
                <a:gd name="connsiteX5" fmla="*/ 1926511 w 1980027"/>
                <a:gd name="connsiteY5" fmla="*/ 610867 h 1116874"/>
                <a:gd name="connsiteX6" fmla="*/ 1944598 w 1980027"/>
                <a:gd name="connsiteY6" fmla="*/ 682033 h 1116874"/>
                <a:gd name="connsiteX7" fmla="*/ 1957534 w 1980027"/>
                <a:gd name="connsiteY7" fmla="*/ 1106634 h 1116874"/>
                <a:gd name="connsiteX8" fmla="*/ 0 w 1980027"/>
                <a:gd name="connsiteY8" fmla="*/ 1091051 h 1116874"/>
                <a:gd name="connsiteX0" fmla="*/ 0 w 1969831"/>
                <a:gd name="connsiteY0" fmla="*/ 1091051 h 1116874"/>
                <a:gd name="connsiteX1" fmla="*/ 6110 w 1969831"/>
                <a:gd name="connsiteY1" fmla="*/ 916715 h 1116874"/>
                <a:gd name="connsiteX2" fmla="*/ 111255 w 1969831"/>
                <a:gd name="connsiteY2" fmla="*/ 445317 h 1116874"/>
                <a:gd name="connsiteX3" fmla="*/ 536063 w 1969831"/>
                <a:gd name="connsiteY3" fmla="*/ 8113 h 1116874"/>
                <a:gd name="connsiteX4" fmla="*/ 571647 w 1969831"/>
                <a:gd name="connsiteY4" fmla="*/ 0 h 1116874"/>
                <a:gd name="connsiteX5" fmla="*/ 1926511 w 1969831"/>
                <a:gd name="connsiteY5" fmla="*/ 610867 h 1116874"/>
                <a:gd name="connsiteX6" fmla="*/ 1944598 w 1969831"/>
                <a:gd name="connsiteY6" fmla="*/ 682033 h 1116874"/>
                <a:gd name="connsiteX7" fmla="*/ 1957534 w 1969831"/>
                <a:gd name="connsiteY7" fmla="*/ 1106634 h 1116874"/>
                <a:gd name="connsiteX8" fmla="*/ 0 w 1969831"/>
                <a:gd name="connsiteY8" fmla="*/ 1091051 h 1116874"/>
                <a:gd name="connsiteX0" fmla="*/ 0 w 1969831"/>
                <a:gd name="connsiteY0" fmla="*/ 1091051 h 1117989"/>
                <a:gd name="connsiteX1" fmla="*/ 6110 w 1969831"/>
                <a:gd name="connsiteY1" fmla="*/ 916715 h 1117989"/>
                <a:gd name="connsiteX2" fmla="*/ 111255 w 1969831"/>
                <a:gd name="connsiteY2" fmla="*/ 445317 h 1117989"/>
                <a:gd name="connsiteX3" fmla="*/ 536063 w 1969831"/>
                <a:gd name="connsiteY3" fmla="*/ 8113 h 1117989"/>
                <a:gd name="connsiteX4" fmla="*/ 571647 w 1969831"/>
                <a:gd name="connsiteY4" fmla="*/ 0 h 1117989"/>
                <a:gd name="connsiteX5" fmla="*/ 1926511 w 1969831"/>
                <a:gd name="connsiteY5" fmla="*/ 610867 h 1117989"/>
                <a:gd name="connsiteX6" fmla="*/ 1944598 w 1969831"/>
                <a:gd name="connsiteY6" fmla="*/ 682033 h 1117989"/>
                <a:gd name="connsiteX7" fmla="*/ 1957534 w 1969831"/>
                <a:gd name="connsiteY7" fmla="*/ 1106634 h 1117989"/>
                <a:gd name="connsiteX8" fmla="*/ 0 w 1969831"/>
                <a:gd name="connsiteY8" fmla="*/ 1091051 h 1117989"/>
                <a:gd name="connsiteX0" fmla="*/ 0 w 1969831"/>
                <a:gd name="connsiteY0" fmla="*/ 1091051 h 1131624"/>
                <a:gd name="connsiteX1" fmla="*/ 6110 w 1969831"/>
                <a:gd name="connsiteY1" fmla="*/ 916715 h 1131624"/>
                <a:gd name="connsiteX2" fmla="*/ 111255 w 1969831"/>
                <a:gd name="connsiteY2" fmla="*/ 445317 h 1131624"/>
                <a:gd name="connsiteX3" fmla="*/ 536063 w 1969831"/>
                <a:gd name="connsiteY3" fmla="*/ 8113 h 1131624"/>
                <a:gd name="connsiteX4" fmla="*/ 571647 w 1969831"/>
                <a:gd name="connsiteY4" fmla="*/ 0 h 1131624"/>
                <a:gd name="connsiteX5" fmla="*/ 1926511 w 1969831"/>
                <a:gd name="connsiteY5" fmla="*/ 610867 h 1131624"/>
                <a:gd name="connsiteX6" fmla="*/ 1944598 w 1969831"/>
                <a:gd name="connsiteY6" fmla="*/ 682033 h 1131624"/>
                <a:gd name="connsiteX7" fmla="*/ 1957534 w 1969831"/>
                <a:gd name="connsiteY7" fmla="*/ 1106634 h 1131624"/>
                <a:gd name="connsiteX8" fmla="*/ 0 w 1969831"/>
                <a:gd name="connsiteY8" fmla="*/ 1091051 h 1131624"/>
                <a:gd name="connsiteX0" fmla="*/ 0 w 1963240"/>
                <a:gd name="connsiteY0" fmla="*/ 1091051 h 1131624"/>
                <a:gd name="connsiteX1" fmla="*/ 6110 w 1963240"/>
                <a:gd name="connsiteY1" fmla="*/ 916715 h 1131624"/>
                <a:gd name="connsiteX2" fmla="*/ 111255 w 1963240"/>
                <a:gd name="connsiteY2" fmla="*/ 445317 h 1131624"/>
                <a:gd name="connsiteX3" fmla="*/ 536063 w 1963240"/>
                <a:gd name="connsiteY3" fmla="*/ 8113 h 1131624"/>
                <a:gd name="connsiteX4" fmla="*/ 571647 w 1963240"/>
                <a:gd name="connsiteY4" fmla="*/ 0 h 1131624"/>
                <a:gd name="connsiteX5" fmla="*/ 1926511 w 1963240"/>
                <a:gd name="connsiteY5" fmla="*/ 610867 h 1131624"/>
                <a:gd name="connsiteX6" fmla="*/ 1944598 w 1963240"/>
                <a:gd name="connsiteY6" fmla="*/ 682033 h 1131624"/>
                <a:gd name="connsiteX7" fmla="*/ 1957534 w 1963240"/>
                <a:gd name="connsiteY7" fmla="*/ 1106634 h 1131624"/>
                <a:gd name="connsiteX8" fmla="*/ 0 w 1963240"/>
                <a:gd name="connsiteY8" fmla="*/ 1091051 h 1131624"/>
                <a:gd name="connsiteX0" fmla="*/ 0 w 1963240"/>
                <a:gd name="connsiteY0" fmla="*/ 1091051 h 1131624"/>
                <a:gd name="connsiteX1" fmla="*/ 6110 w 1963240"/>
                <a:gd name="connsiteY1" fmla="*/ 916715 h 1131624"/>
                <a:gd name="connsiteX2" fmla="*/ 127794 w 1963240"/>
                <a:gd name="connsiteY2" fmla="*/ 440719 h 1131624"/>
                <a:gd name="connsiteX3" fmla="*/ 536063 w 1963240"/>
                <a:gd name="connsiteY3" fmla="*/ 8113 h 1131624"/>
                <a:gd name="connsiteX4" fmla="*/ 571647 w 1963240"/>
                <a:gd name="connsiteY4" fmla="*/ 0 h 1131624"/>
                <a:gd name="connsiteX5" fmla="*/ 1926511 w 1963240"/>
                <a:gd name="connsiteY5" fmla="*/ 610867 h 1131624"/>
                <a:gd name="connsiteX6" fmla="*/ 1944598 w 1963240"/>
                <a:gd name="connsiteY6" fmla="*/ 682033 h 1131624"/>
                <a:gd name="connsiteX7" fmla="*/ 1957534 w 1963240"/>
                <a:gd name="connsiteY7" fmla="*/ 1106634 h 1131624"/>
                <a:gd name="connsiteX8" fmla="*/ 0 w 1963240"/>
                <a:gd name="connsiteY8" fmla="*/ 1091051 h 1131624"/>
                <a:gd name="connsiteX0" fmla="*/ 0 w 1963240"/>
                <a:gd name="connsiteY0" fmla="*/ 1091051 h 1131624"/>
                <a:gd name="connsiteX1" fmla="*/ 6110 w 1963240"/>
                <a:gd name="connsiteY1" fmla="*/ 916715 h 1131624"/>
                <a:gd name="connsiteX2" fmla="*/ 127794 w 1963240"/>
                <a:gd name="connsiteY2" fmla="*/ 440719 h 1131624"/>
                <a:gd name="connsiteX3" fmla="*/ 536063 w 1963240"/>
                <a:gd name="connsiteY3" fmla="*/ 8113 h 1131624"/>
                <a:gd name="connsiteX4" fmla="*/ 571647 w 1963240"/>
                <a:gd name="connsiteY4" fmla="*/ 0 h 1131624"/>
                <a:gd name="connsiteX5" fmla="*/ 1926511 w 1963240"/>
                <a:gd name="connsiteY5" fmla="*/ 610867 h 1131624"/>
                <a:gd name="connsiteX6" fmla="*/ 1944598 w 1963240"/>
                <a:gd name="connsiteY6" fmla="*/ 682033 h 1131624"/>
                <a:gd name="connsiteX7" fmla="*/ 1957534 w 1963240"/>
                <a:gd name="connsiteY7" fmla="*/ 1106634 h 1131624"/>
                <a:gd name="connsiteX8" fmla="*/ 0 w 1963240"/>
                <a:gd name="connsiteY8" fmla="*/ 1091051 h 1131624"/>
                <a:gd name="connsiteX0" fmla="*/ 0 w 1963240"/>
                <a:gd name="connsiteY0" fmla="*/ 1091051 h 1131624"/>
                <a:gd name="connsiteX1" fmla="*/ 127794 w 1963240"/>
                <a:gd name="connsiteY1" fmla="*/ 440719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27794 w 1963240"/>
                <a:gd name="connsiteY1" fmla="*/ 440719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02428 w 1963240"/>
                <a:gd name="connsiteY1" fmla="*/ 593241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02428 w 1963240"/>
                <a:gd name="connsiteY1" fmla="*/ 593241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02428 w 1963240"/>
                <a:gd name="connsiteY1" fmla="*/ 593241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02428 w 1963240"/>
                <a:gd name="connsiteY1" fmla="*/ 593241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02428 w 1963240"/>
                <a:gd name="connsiteY1" fmla="*/ 593241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66 h 1131639"/>
                <a:gd name="connsiteX1" fmla="*/ 102428 w 1963240"/>
                <a:gd name="connsiteY1" fmla="*/ 593256 h 1131639"/>
                <a:gd name="connsiteX2" fmla="*/ 571647 w 1963240"/>
                <a:gd name="connsiteY2" fmla="*/ 15 h 1131639"/>
                <a:gd name="connsiteX3" fmla="*/ 1926511 w 1963240"/>
                <a:gd name="connsiteY3" fmla="*/ 610882 h 1131639"/>
                <a:gd name="connsiteX4" fmla="*/ 1944598 w 1963240"/>
                <a:gd name="connsiteY4" fmla="*/ 682048 h 1131639"/>
                <a:gd name="connsiteX5" fmla="*/ 1957534 w 1963240"/>
                <a:gd name="connsiteY5" fmla="*/ 1106649 h 1131639"/>
                <a:gd name="connsiteX6" fmla="*/ 0 w 1963240"/>
                <a:gd name="connsiteY6" fmla="*/ 1091066 h 1131639"/>
                <a:gd name="connsiteX0" fmla="*/ 0 w 1963240"/>
                <a:gd name="connsiteY0" fmla="*/ 1091051 h 1131624"/>
                <a:gd name="connsiteX1" fmla="*/ 102428 w 1963240"/>
                <a:gd name="connsiteY1" fmla="*/ 593241 h 1131624"/>
                <a:gd name="connsiteX2" fmla="*/ 571647 w 1963240"/>
                <a:gd name="connsiteY2" fmla="*/ 0 h 1131624"/>
                <a:gd name="connsiteX3" fmla="*/ 1926511 w 1963240"/>
                <a:gd name="connsiteY3" fmla="*/ 610867 h 1131624"/>
                <a:gd name="connsiteX4" fmla="*/ 1944598 w 1963240"/>
                <a:gd name="connsiteY4" fmla="*/ 682033 h 1131624"/>
                <a:gd name="connsiteX5" fmla="*/ 1957534 w 1963240"/>
                <a:gd name="connsiteY5" fmla="*/ 1106634 h 1131624"/>
                <a:gd name="connsiteX6" fmla="*/ 0 w 1963240"/>
                <a:gd name="connsiteY6" fmla="*/ 1091051 h 1131624"/>
                <a:gd name="connsiteX0" fmla="*/ 0 w 1963240"/>
                <a:gd name="connsiteY0" fmla="*/ 1091051 h 1131624"/>
                <a:gd name="connsiteX1" fmla="*/ 102428 w 1963240"/>
                <a:gd name="connsiteY1" fmla="*/ 593241 h 1131624"/>
                <a:gd name="connsiteX2" fmla="*/ 571647 w 1963240"/>
                <a:gd name="connsiteY2" fmla="*/ 0 h 1131624"/>
                <a:gd name="connsiteX3" fmla="*/ 1926511 w 1963240"/>
                <a:gd name="connsiteY3" fmla="*/ 610867 h 1131624"/>
                <a:gd name="connsiteX4" fmla="*/ 1944598 w 1963240"/>
                <a:gd name="connsiteY4" fmla="*/ 682033 h 1131624"/>
                <a:gd name="connsiteX5" fmla="*/ 1957534 w 1963240"/>
                <a:gd name="connsiteY5" fmla="*/ 1106634 h 1131624"/>
                <a:gd name="connsiteX6" fmla="*/ 0 w 1963240"/>
                <a:gd name="connsiteY6" fmla="*/ 1091051 h 1131624"/>
                <a:gd name="connsiteX0" fmla="*/ 0 w 1963240"/>
                <a:gd name="connsiteY0" fmla="*/ 1051158 h 1091731"/>
                <a:gd name="connsiteX1" fmla="*/ 102428 w 1963240"/>
                <a:gd name="connsiteY1" fmla="*/ 553348 h 1091731"/>
                <a:gd name="connsiteX2" fmla="*/ 660128 w 1963240"/>
                <a:gd name="connsiteY2" fmla="*/ 0 h 1091731"/>
                <a:gd name="connsiteX3" fmla="*/ 1926511 w 1963240"/>
                <a:gd name="connsiteY3" fmla="*/ 570974 h 1091731"/>
                <a:gd name="connsiteX4" fmla="*/ 1944598 w 1963240"/>
                <a:gd name="connsiteY4" fmla="*/ 642140 h 1091731"/>
                <a:gd name="connsiteX5" fmla="*/ 1957534 w 1963240"/>
                <a:gd name="connsiteY5" fmla="*/ 1066741 h 1091731"/>
                <a:gd name="connsiteX6" fmla="*/ 0 w 1963240"/>
                <a:gd name="connsiteY6" fmla="*/ 1051158 h 1091731"/>
                <a:gd name="connsiteX0" fmla="*/ 0 w 1963240"/>
                <a:gd name="connsiteY0" fmla="*/ 1051158 h 1072645"/>
                <a:gd name="connsiteX1" fmla="*/ 102428 w 1963240"/>
                <a:gd name="connsiteY1" fmla="*/ 553348 h 1072645"/>
                <a:gd name="connsiteX2" fmla="*/ 660128 w 1963240"/>
                <a:gd name="connsiteY2" fmla="*/ 0 h 1072645"/>
                <a:gd name="connsiteX3" fmla="*/ 1926511 w 1963240"/>
                <a:gd name="connsiteY3" fmla="*/ 570974 h 1072645"/>
                <a:gd name="connsiteX4" fmla="*/ 1944598 w 1963240"/>
                <a:gd name="connsiteY4" fmla="*/ 642140 h 1072645"/>
                <a:gd name="connsiteX5" fmla="*/ 1957534 w 1963240"/>
                <a:gd name="connsiteY5" fmla="*/ 1066741 h 1072645"/>
                <a:gd name="connsiteX6" fmla="*/ 0 w 1963240"/>
                <a:gd name="connsiteY6" fmla="*/ 1051158 h 1072645"/>
                <a:gd name="connsiteX0" fmla="*/ 0 w 1963240"/>
                <a:gd name="connsiteY0" fmla="*/ 1051158 h 1066741"/>
                <a:gd name="connsiteX1" fmla="*/ 102428 w 1963240"/>
                <a:gd name="connsiteY1" fmla="*/ 553348 h 1066741"/>
                <a:gd name="connsiteX2" fmla="*/ 660128 w 1963240"/>
                <a:gd name="connsiteY2" fmla="*/ 0 h 1066741"/>
                <a:gd name="connsiteX3" fmla="*/ 1926511 w 1963240"/>
                <a:gd name="connsiteY3" fmla="*/ 570974 h 1066741"/>
                <a:gd name="connsiteX4" fmla="*/ 1944598 w 1963240"/>
                <a:gd name="connsiteY4" fmla="*/ 642140 h 1066741"/>
                <a:gd name="connsiteX5" fmla="*/ 1957534 w 1963240"/>
                <a:gd name="connsiteY5" fmla="*/ 1066741 h 1066741"/>
                <a:gd name="connsiteX6" fmla="*/ 0 w 1963240"/>
                <a:gd name="connsiteY6" fmla="*/ 1051158 h 1066741"/>
                <a:gd name="connsiteX0" fmla="*/ 3007 w 1966247"/>
                <a:gd name="connsiteY0" fmla="*/ 1051158 h 1066741"/>
                <a:gd name="connsiteX1" fmla="*/ 105435 w 1966247"/>
                <a:gd name="connsiteY1" fmla="*/ 553348 h 1066741"/>
                <a:gd name="connsiteX2" fmla="*/ 663135 w 1966247"/>
                <a:gd name="connsiteY2" fmla="*/ 0 h 1066741"/>
                <a:gd name="connsiteX3" fmla="*/ 1929518 w 1966247"/>
                <a:gd name="connsiteY3" fmla="*/ 570974 h 1066741"/>
                <a:gd name="connsiteX4" fmla="*/ 1947605 w 1966247"/>
                <a:gd name="connsiteY4" fmla="*/ 642140 h 1066741"/>
                <a:gd name="connsiteX5" fmla="*/ 1960541 w 1966247"/>
                <a:gd name="connsiteY5" fmla="*/ 1066741 h 1066741"/>
                <a:gd name="connsiteX6" fmla="*/ 3007 w 1966247"/>
                <a:gd name="connsiteY6" fmla="*/ 1051158 h 1066741"/>
                <a:gd name="connsiteX0" fmla="*/ 1041 w 2008850"/>
                <a:gd name="connsiteY0" fmla="*/ 947009 h 1066741"/>
                <a:gd name="connsiteX1" fmla="*/ 148038 w 2008850"/>
                <a:gd name="connsiteY1" fmla="*/ 553348 h 1066741"/>
                <a:gd name="connsiteX2" fmla="*/ 705738 w 2008850"/>
                <a:gd name="connsiteY2" fmla="*/ 0 h 1066741"/>
                <a:gd name="connsiteX3" fmla="*/ 1972121 w 2008850"/>
                <a:gd name="connsiteY3" fmla="*/ 570974 h 1066741"/>
                <a:gd name="connsiteX4" fmla="*/ 1990208 w 2008850"/>
                <a:gd name="connsiteY4" fmla="*/ 642140 h 1066741"/>
                <a:gd name="connsiteX5" fmla="*/ 2003144 w 2008850"/>
                <a:gd name="connsiteY5" fmla="*/ 1066741 h 1066741"/>
                <a:gd name="connsiteX6" fmla="*/ 1041 w 2008850"/>
                <a:gd name="connsiteY6" fmla="*/ 947009 h 1066741"/>
                <a:gd name="connsiteX0" fmla="*/ 947 w 2008756"/>
                <a:gd name="connsiteY0" fmla="*/ 947009 h 1066741"/>
                <a:gd name="connsiteX1" fmla="*/ 152961 w 2008756"/>
                <a:gd name="connsiteY1" fmla="*/ 488366 h 1066741"/>
                <a:gd name="connsiteX2" fmla="*/ 705644 w 2008756"/>
                <a:gd name="connsiteY2" fmla="*/ 0 h 1066741"/>
                <a:gd name="connsiteX3" fmla="*/ 1972027 w 2008756"/>
                <a:gd name="connsiteY3" fmla="*/ 570974 h 1066741"/>
                <a:gd name="connsiteX4" fmla="*/ 1990114 w 2008756"/>
                <a:gd name="connsiteY4" fmla="*/ 642140 h 1066741"/>
                <a:gd name="connsiteX5" fmla="*/ 2003050 w 2008756"/>
                <a:gd name="connsiteY5" fmla="*/ 1066741 h 1066741"/>
                <a:gd name="connsiteX6" fmla="*/ 947 w 2008756"/>
                <a:gd name="connsiteY6" fmla="*/ 947009 h 1066741"/>
                <a:gd name="connsiteX0" fmla="*/ 1237 w 2009046"/>
                <a:gd name="connsiteY0" fmla="*/ 912271 h 1032003"/>
                <a:gd name="connsiteX1" fmla="*/ 153251 w 2009046"/>
                <a:gd name="connsiteY1" fmla="*/ 453628 h 1032003"/>
                <a:gd name="connsiteX2" fmla="*/ 787677 w 2009046"/>
                <a:gd name="connsiteY2" fmla="*/ 0 h 1032003"/>
                <a:gd name="connsiteX3" fmla="*/ 1972317 w 2009046"/>
                <a:gd name="connsiteY3" fmla="*/ 536236 h 1032003"/>
                <a:gd name="connsiteX4" fmla="*/ 1990404 w 2009046"/>
                <a:gd name="connsiteY4" fmla="*/ 607402 h 1032003"/>
                <a:gd name="connsiteX5" fmla="*/ 2003340 w 2009046"/>
                <a:gd name="connsiteY5" fmla="*/ 1032003 h 1032003"/>
                <a:gd name="connsiteX6" fmla="*/ 1237 w 2009046"/>
                <a:gd name="connsiteY6" fmla="*/ 912271 h 1032003"/>
                <a:gd name="connsiteX0" fmla="*/ 1237 w 2009046"/>
                <a:gd name="connsiteY0" fmla="*/ 912271 h 1032003"/>
                <a:gd name="connsiteX1" fmla="*/ 153251 w 2009046"/>
                <a:gd name="connsiteY1" fmla="*/ 453628 h 1032003"/>
                <a:gd name="connsiteX2" fmla="*/ 787677 w 2009046"/>
                <a:gd name="connsiteY2" fmla="*/ 0 h 1032003"/>
                <a:gd name="connsiteX3" fmla="*/ 1847374 w 2009046"/>
                <a:gd name="connsiteY3" fmla="*/ 479903 h 1032003"/>
                <a:gd name="connsiteX4" fmla="*/ 1990404 w 2009046"/>
                <a:gd name="connsiteY4" fmla="*/ 607402 h 1032003"/>
                <a:gd name="connsiteX5" fmla="*/ 2003340 w 2009046"/>
                <a:gd name="connsiteY5" fmla="*/ 1032003 h 1032003"/>
                <a:gd name="connsiteX6" fmla="*/ 1237 w 2009046"/>
                <a:gd name="connsiteY6" fmla="*/ 912271 h 1032003"/>
                <a:gd name="connsiteX0" fmla="*/ 1237 w 2009046"/>
                <a:gd name="connsiteY0" fmla="*/ 912271 h 1032003"/>
                <a:gd name="connsiteX1" fmla="*/ 153251 w 2009046"/>
                <a:gd name="connsiteY1" fmla="*/ 453628 h 1032003"/>
                <a:gd name="connsiteX2" fmla="*/ 787677 w 2009046"/>
                <a:gd name="connsiteY2" fmla="*/ 0 h 1032003"/>
                <a:gd name="connsiteX3" fmla="*/ 1847374 w 2009046"/>
                <a:gd name="connsiteY3" fmla="*/ 479903 h 1032003"/>
                <a:gd name="connsiteX4" fmla="*/ 1990404 w 2009046"/>
                <a:gd name="connsiteY4" fmla="*/ 607402 h 1032003"/>
                <a:gd name="connsiteX5" fmla="*/ 2003340 w 2009046"/>
                <a:gd name="connsiteY5" fmla="*/ 1032003 h 1032003"/>
                <a:gd name="connsiteX6" fmla="*/ 1237 w 2009046"/>
                <a:gd name="connsiteY6" fmla="*/ 912271 h 1032003"/>
                <a:gd name="connsiteX0" fmla="*/ 1237 w 2005990"/>
                <a:gd name="connsiteY0" fmla="*/ 912271 h 1032003"/>
                <a:gd name="connsiteX1" fmla="*/ 153251 w 2005990"/>
                <a:gd name="connsiteY1" fmla="*/ 453628 h 1032003"/>
                <a:gd name="connsiteX2" fmla="*/ 787677 w 2005990"/>
                <a:gd name="connsiteY2" fmla="*/ 0 h 1032003"/>
                <a:gd name="connsiteX3" fmla="*/ 1847374 w 2005990"/>
                <a:gd name="connsiteY3" fmla="*/ 479903 h 1032003"/>
                <a:gd name="connsiteX4" fmla="*/ 1965014 w 2005990"/>
                <a:gd name="connsiteY4" fmla="*/ 663714 h 1032003"/>
                <a:gd name="connsiteX5" fmla="*/ 2003340 w 2005990"/>
                <a:gd name="connsiteY5" fmla="*/ 1032003 h 1032003"/>
                <a:gd name="connsiteX6" fmla="*/ 1237 w 2005990"/>
                <a:gd name="connsiteY6" fmla="*/ 912271 h 1032003"/>
                <a:gd name="connsiteX0" fmla="*/ 1237 w 2008978"/>
                <a:gd name="connsiteY0" fmla="*/ 912271 h 1032003"/>
                <a:gd name="connsiteX1" fmla="*/ 153251 w 2008978"/>
                <a:gd name="connsiteY1" fmla="*/ 453628 h 1032003"/>
                <a:gd name="connsiteX2" fmla="*/ 787677 w 2008978"/>
                <a:gd name="connsiteY2" fmla="*/ 0 h 1032003"/>
                <a:gd name="connsiteX3" fmla="*/ 1847374 w 2008978"/>
                <a:gd name="connsiteY3" fmla="*/ 479903 h 1032003"/>
                <a:gd name="connsiteX4" fmla="*/ 1965014 w 2008978"/>
                <a:gd name="connsiteY4" fmla="*/ 663714 h 1032003"/>
                <a:gd name="connsiteX5" fmla="*/ 2003340 w 2008978"/>
                <a:gd name="connsiteY5" fmla="*/ 1032003 h 1032003"/>
                <a:gd name="connsiteX6" fmla="*/ 1237 w 2008978"/>
                <a:gd name="connsiteY6" fmla="*/ 912271 h 1032003"/>
                <a:gd name="connsiteX0" fmla="*/ 1237 w 2008978"/>
                <a:gd name="connsiteY0" fmla="*/ 912271 h 1032003"/>
                <a:gd name="connsiteX1" fmla="*/ 153251 w 2008978"/>
                <a:gd name="connsiteY1" fmla="*/ 453628 h 1032003"/>
                <a:gd name="connsiteX2" fmla="*/ 787677 w 2008978"/>
                <a:gd name="connsiteY2" fmla="*/ 0 h 1032003"/>
                <a:gd name="connsiteX3" fmla="*/ 1769944 w 2008978"/>
                <a:gd name="connsiteY3" fmla="*/ 444992 h 1032003"/>
                <a:gd name="connsiteX4" fmla="*/ 1965014 w 2008978"/>
                <a:gd name="connsiteY4" fmla="*/ 663714 h 1032003"/>
                <a:gd name="connsiteX5" fmla="*/ 2003340 w 2008978"/>
                <a:gd name="connsiteY5" fmla="*/ 1032003 h 1032003"/>
                <a:gd name="connsiteX6" fmla="*/ 1237 w 2008978"/>
                <a:gd name="connsiteY6" fmla="*/ 912271 h 1032003"/>
                <a:gd name="connsiteX0" fmla="*/ 1237 w 2008978"/>
                <a:gd name="connsiteY0" fmla="*/ 912271 h 1032003"/>
                <a:gd name="connsiteX1" fmla="*/ 153251 w 2008978"/>
                <a:gd name="connsiteY1" fmla="*/ 453628 h 1032003"/>
                <a:gd name="connsiteX2" fmla="*/ 787677 w 2008978"/>
                <a:gd name="connsiteY2" fmla="*/ 0 h 1032003"/>
                <a:gd name="connsiteX3" fmla="*/ 1769944 w 2008978"/>
                <a:gd name="connsiteY3" fmla="*/ 444992 h 1032003"/>
                <a:gd name="connsiteX4" fmla="*/ 1965014 w 2008978"/>
                <a:gd name="connsiteY4" fmla="*/ 663714 h 1032003"/>
                <a:gd name="connsiteX5" fmla="*/ 2003340 w 2008978"/>
                <a:gd name="connsiteY5" fmla="*/ 1032003 h 1032003"/>
                <a:gd name="connsiteX6" fmla="*/ 1237 w 2008978"/>
                <a:gd name="connsiteY6" fmla="*/ 912271 h 1032003"/>
                <a:gd name="connsiteX0" fmla="*/ 1237 w 2005934"/>
                <a:gd name="connsiteY0" fmla="*/ 912271 h 1032003"/>
                <a:gd name="connsiteX1" fmla="*/ 153251 w 2005934"/>
                <a:gd name="connsiteY1" fmla="*/ 453628 h 1032003"/>
                <a:gd name="connsiteX2" fmla="*/ 787677 w 2005934"/>
                <a:gd name="connsiteY2" fmla="*/ 0 h 1032003"/>
                <a:gd name="connsiteX3" fmla="*/ 1769944 w 2005934"/>
                <a:gd name="connsiteY3" fmla="*/ 444992 h 1032003"/>
                <a:gd name="connsiteX4" fmla="*/ 1936857 w 2005934"/>
                <a:gd name="connsiteY4" fmla="*/ 651020 h 1032003"/>
                <a:gd name="connsiteX5" fmla="*/ 2003340 w 2005934"/>
                <a:gd name="connsiteY5" fmla="*/ 1032003 h 1032003"/>
                <a:gd name="connsiteX6" fmla="*/ 1237 w 2005934"/>
                <a:gd name="connsiteY6" fmla="*/ 912271 h 1032003"/>
                <a:gd name="connsiteX0" fmla="*/ 1237 w 2005590"/>
                <a:gd name="connsiteY0" fmla="*/ 912271 h 1032003"/>
                <a:gd name="connsiteX1" fmla="*/ 153251 w 2005590"/>
                <a:gd name="connsiteY1" fmla="*/ 453628 h 1032003"/>
                <a:gd name="connsiteX2" fmla="*/ 787677 w 2005590"/>
                <a:gd name="connsiteY2" fmla="*/ 0 h 1032003"/>
                <a:gd name="connsiteX3" fmla="*/ 1769944 w 2005590"/>
                <a:gd name="connsiteY3" fmla="*/ 444992 h 1032003"/>
                <a:gd name="connsiteX4" fmla="*/ 1936857 w 2005590"/>
                <a:gd name="connsiteY4" fmla="*/ 651020 h 1032003"/>
                <a:gd name="connsiteX5" fmla="*/ 2003340 w 2005590"/>
                <a:gd name="connsiteY5" fmla="*/ 1032003 h 1032003"/>
                <a:gd name="connsiteX6" fmla="*/ 1237 w 2005590"/>
                <a:gd name="connsiteY6" fmla="*/ 912271 h 1032003"/>
                <a:gd name="connsiteX0" fmla="*/ 1237 w 2003340"/>
                <a:gd name="connsiteY0" fmla="*/ 912271 h 1032003"/>
                <a:gd name="connsiteX1" fmla="*/ 153251 w 2003340"/>
                <a:gd name="connsiteY1" fmla="*/ 453628 h 1032003"/>
                <a:gd name="connsiteX2" fmla="*/ 787677 w 2003340"/>
                <a:gd name="connsiteY2" fmla="*/ 0 h 1032003"/>
                <a:gd name="connsiteX3" fmla="*/ 1769944 w 2003340"/>
                <a:gd name="connsiteY3" fmla="*/ 444992 h 1032003"/>
                <a:gd name="connsiteX4" fmla="*/ 1936857 w 2003340"/>
                <a:gd name="connsiteY4" fmla="*/ 651020 h 1032003"/>
                <a:gd name="connsiteX5" fmla="*/ 2003340 w 2003340"/>
                <a:gd name="connsiteY5" fmla="*/ 1032003 h 1032003"/>
                <a:gd name="connsiteX6" fmla="*/ 1237 w 2003340"/>
                <a:gd name="connsiteY6" fmla="*/ 912271 h 103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3340" h="1032003">
                  <a:moveTo>
                    <a:pt x="1237" y="912271"/>
                  </a:moveTo>
                  <a:cubicBezTo>
                    <a:pt x="-6807" y="852179"/>
                    <a:pt x="22178" y="605673"/>
                    <a:pt x="153251" y="453628"/>
                  </a:cubicBezTo>
                  <a:cubicBezTo>
                    <a:pt x="284324" y="301583"/>
                    <a:pt x="505833" y="108327"/>
                    <a:pt x="787677" y="0"/>
                  </a:cubicBezTo>
                  <a:lnTo>
                    <a:pt x="1769944" y="444992"/>
                  </a:lnTo>
                  <a:cubicBezTo>
                    <a:pt x="1817621" y="487492"/>
                    <a:pt x="1895732" y="556418"/>
                    <a:pt x="1936857" y="651020"/>
                  </a:cubicBezTo>
                  <a:cubicBezTo>
                    <a:pt x="1973464" y="782522"/>
                    <a:pt x="1989499" y="870504"/>
                    <a:pt x="2003340" y="1032003"/>
                  </a:cubicBezTo>
                  <a:cubicBezTo>
                    <a:pt x="1415477" y="944849"/>
                    <a:pt x="601697" y="968742"/>
                    <a:pt x="1237" y="912271"/>
                  </a:cubicBezTo>
                  <a:close/>
                </a:path>
              </a:pathLst>
            </a:custGeom>
            <a:solidFill>
              <a:schemeClr val="accent1">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Rectangle 4">
            <a:extLst>
              <a:ext uri="{FF2B5EF4-FFF2-40B4-BE49-F238E27FC236}">
                <a16:creationId xmlns:a16="http://schemas.microsoft.com/office/drawing/2014/main" id="{138A04F9-B068-797F-4ADE-EE35BA6B9615}"/>
              </a:ext>
            </a:extLst>
          </p:cNvPr>
          <p:cNvSpPr/>
          <p:nvPr/>
        </p:nvSpPr>
        <p:spPr>
          <a:xfrm>
            <a:off x="147862" y="1551412"/>
            <a:ext cx="6741684" cy="4346034"/>
          </a:xfrm>
          <a:prstGeom prst="rect">
            <a:avLst/>
          </a:prstGeom>
          <a:ln w="12700">
            <a:solidFill>
              <a:schemeClr val="accent1"/>
            </a:solidFill>
          </a:ln>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28600">
              <a:lnSpc>
                <a:spcPct val="150000"/>
              </a:lnSpc>
              <a:buClr>
                <a:schemeClr val="accent1"/>
              </a:buClr>
              <a:buFont typeface="Arial" panose="020B0604020202020204" pitchFamily="34" charset="0"/>
              <a:buChar char="•"/>
            </a:pPr>
            <a:r>
              <a:rPr lang="en-GB" sz="1600" dirty="0">
                <a:solidFill>
                  <a:schemeClr val="tx2"/>
                </a:solidFill>
                <a:latin typeface="+mj-lt"/>
              </a:rPr>
              <a:t>Interviewees reported significant emotional responses to the support given by the Phoenix Team and were universal in their praise</a:t>
            </a:r>
          </a:p>
          <a:p>
            <a:pPr marL="285750" indent="-228600">
              <a:lnSpc>
                <a:spcPct val="150000"/>
              </a:lnSpc>
              <a:buClr>
                <a:schemeClr val="accent1"/>
              </a:buClr>
              <a:buFont typeface="Arial" panose="020B0604020202020204" pitchFamily="34" charset="0"/>
              <a:buChar char="•"/>
            </a:pPr>
            <a:r>
              <a:rPr lang="en-GB" sz="1600" dirty="0">
                <a:solidFill>
                  <a:schemeClr val="tx2"/>
                </a:solidFill>
                <a:latin typeface="+mj-lt"/>
              </a:rPr>
              <a:t>It was felt that the team made an important contribution to participants'’ ability to set a quit date and achieve their quit objectives</a:t>
            </a:r>
          </a:p>
          <a:p>
            <a:pPr marL="285750" indent="-228600">
              <a:lnSpc>
                <a:spcPct val="150000"/>
              </a:lnSpc>
              <a:buClr>
                <a:schemeClr val="accent1"/>
              </a:buClr>
              <a:buFont typeface="Arial" panose="020B0604020202020204" pitchFamily="34" charset="0"/>
              <a:buChar char="•"/>
            </a:pPr>
            <a:r>
              <a:rPr lang="en-GB" sz="1600" dirty="0">
                <a:solidFill>
                  <a:schemeClr val="tx2"/>
                </a:solidFill>
                <a:latin typeface="+mj-lt"/>
              </a:rPr>
              <a:t>Phoenix Team worked to reduce barriers to engagement with the service. This was both emotional, not being judgemental and tangible, collecting them from a maternity appointment (this also acted to reduce procrastination, often due to anxiety either because of personality or perceived stigmatisation)</a:t>
            </a:r>
          </a:p>
          <a:p>
            <a:pPr marL="285750" indent="-228600">
              <a:lnSpc>
                <a:spcPct val="150000"/>
              </a:lnSpc>
              <a:buClr>
                <a:schemeClr val="accent1"/>
              </a:buClr>
              <a:buFont typeface="Arial" panose="020B0604020202020204" pitchFamily="34" charset="0"/>
              <a:buChar char="•"/>
            </a:pPr>
            <a:r>
              <a:rPr lang="en-GB" sz="1600" dirty="0">
                <a:solidFill>
                  <a:schemeClr val="tx2"/>
                </a:solidFill>
                <a:latin typeface="+mj-lt"/>
              </a:rPr>
              <a:t>Several interviewees acknowledged that quitting alongside a significant other supported their own quitting and maintenance efforts.</a:t>
            </a:r>
          </a:p>
        </p:txBody>
      </p:sp>
      <p:sp>
        <p:nvSpPr>
          <p:cNvPr id="3" name="TextBox 2">
            <a:extLst>
              <a:ext uri="{FF2B5EF4-FFF2-40B4-BE49-F238E27FC236}">
                <a16:creationId xmlns:a16="http://schemas.microsoft.com/office/drawing/2014/main" id="{B4F3A189-F280-3199-3416-8EC70D31C160}"/>
              </a:ext>
            </a:extLst>
          </p:cNvPr>
          <p:cNvSpPr txBox="1"/>
          <p:nvPr/>
        </p:nvSpPr>
        <p:spPr>
          <a:xfrm>
            <a:off x="7127869" y="1551412"/>
            <a:ext cx="1126065" cy="423333"/>
          </a:xfrm>
          <a:prstGeom prst="rect">
            <a:avLst/>
          </a:prstGeom>
          <a:noFill/>
        </p:spPr>
        <p:txBody>
          <a:bodyPr wrap="square" lIns="0" tIns="0" rIns="0" bIns="0" rtlCol="0" anchor="b" anchorCtr="0">
            <a:normAutofit lnSpcReduction="10000"/>
          </a:bodyPr>
          <a:lstStyle/>
          <a:p>
            <a:pPr algn="r"/>
            <a:r>
              <a:rPr lang="en-GB" sz="2800" dirty="0"/>
              <a:t>From</a:t>
            </a:r>
            <a:r>
              <a:rPr lang="en-GB" sz="2000" dirty="0"/>
              <a:t>...</a:t>
            </a:r>
          </a:p>
        </p:txBody>
      </p:sp>
      <p:sp>
        <p:nvSpPr>
          <p:cNvPr id="6" name="Oval 5">
            <a:extLst>
              <a:ext uri="{FF2B5EF4-FFF2-40B4-BE49-F238E27FC236}">
                <a16:creationId xmlns:a16="http://schemas.microsoft.com/office/drawing/2014/main" id="{001A183A-4650-BEEF-C8CE-196486C667D5}"/>
              </a:ext>
            </a:extLst>
          </p:cNvPr>
          <p:cNvSpPr/>
          <p:nvPr/>
        </p:nvSpPr>
        <p:spPr>
          <a:xfrm>
            <a:off x="7353572" y="1998966"/>
            <a:ext cx="3166382" cy="15541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“…coming out of an appointment, feeling like a </a:t>
            </a:r>
            <a:r>
              <a:rPr lang="en-GB" sz="1600" b="1" dirty="0"/>
              <a:t>scumbag…</a:t>
            </a:r>
            <a:r>
              <a:rPr lang="en-GB" sz="1600" dirty="0"/>
              <a:t>”.</a:t>
            </a:r>
          </a:p>
        </p:txBody>
      </p:sp>
      <p:sp>
        <p:nvSpPr>
          <p:cNvPr id="7" name="Arrow: Right 6">
            <a:extLst>
              <a:ext uri="{FF2B5EF4-FFF2-40B4-BE49-F238E27FC236}">
                <a16:creationId xmlns:a16="http://schemas.microsoft.com/office/drawing/2014/main" id="{83C7A682-5B16-C530-D523-5DB5C0107DB5}"/>
              </a:ext>
            </a:extLst>
          </p:cNvPr>
          <p:cNvSpPr/>
          <p:nvPr/>
        </p:nvSpPr>
        <p:spPr>
          <a:xfrm rot="4228488">
            <a:off x="8954163" y="3834312"/>
            <a:ext cx="1226297" cy="4508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654A25D-FFE9-C299-CC94-57DFE8DA3A64}"/>
              </a:ext>
            </a:extLst>
          </p:cNvPr>
          <p:cNvSpPr txBox="1"/>
          <p:nvPr/>
        </p:nvSpPr>
        <p:spPr>
          <a:xfrm>
            <a:off x="8080958" y="4130414"/>
            <a:ext cx="999067" cy="423333"/>
          </a:xfrm>
          <a:prstGeom prst="rect">
            <a:avLst/>
          </a:prstGeom>
          <a:noFill/>
        </p:spPr>
        <p:txBody>
          <a:bodyPr wrap="square" lIns="0" tIns="0" rIns="0" bIns="0" rtlCol="0" anchor="b" anchorCtr="0">
            <a:noAutofit/>
          </a:bodyPr>
          <a:lstStyle/>
          <a:p>
            <a:pPr algn="r"/>
            <a:r>
              <a:rPr lang="en-GB" sz="2800" dirty="0"/>
              <a:t>…to</a:t>
            </a:r>
          </a:p>
        </p:txBody>
      </p:sp>
      <p:sp>
        <p:nvSpPr>
          <p:cNvPr id="9" name="Oval 8">
            <a:extLst>
              <a:ext uri="{FF2B5EF4-FFF2-40B4-BE49-F238E27FC236}">
                <a16:creationId xmlns:a16="http://schemas.microsoft.com/office/drawing/2014/main" id="{F6DFC637-6E1C-4095-7DD3-CBF5F2AB0F6D}"/>
              </a:ext>
            </a:extLst>
          </p:cNvPr>
          <p:cNvSpPr/>
          <p:nvPr/>
        </p:nvSpPr>
        <p:spPr>
          <a:xfrm>
            <a:off x="8515350" y="4636136"/>
            <a:ext cx="3486150" cy="1771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“All my dreams I had 15 years ago is (sic) all coming into place now instead”.</a:t>
            </a:r>
          </a:p>
        </p:txBody>
      </p:sp>
      <p:sp>
        <p:nvSpPr>
          <p:cNvPr id="15" name="Speech Bubble: Oval 14">
            <a:extLst>
              <a:ext uri="{FF2B5EF4-FFF2-40B4-BE49-F238E27FC236}">
                <a16:creationId xmlns:a16="http://schemas.microsoft.com/office/drawing/2014/main" id="{F69DB72B-89E2-4ED9-F022-49DCC9E7A027}"/>
              </a:ext>
            </a:extLst>
          </p:cNvPr>
          <p:cNvSpPr/>
          <p:nvPr/>
        </p:nvSpPr>
        <p:spPr>
          <a:xfrm>
            <a:off x="9197046" y="101369"/>
            <a:ext cx="2625734" cy="1771650"/>
          </a:xfrm>
          <a:prstGeom prst="wedgeEllipseCallout">
            <a:avLst>
              <a:gd name="adj1" fmla="val -57311"/>
              <a:gd name="adj2" fmla="val 78055"/>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We feel these two comments highlight the profound personal impact smoking and the Phoenix Team has had on participants’ lives.</a:t>
            </a:r>
          </a:p>
        </p:txBody>
      </p:sp>
    </p:spTree>
    <p:extLst>
      <p:ext uri="{BB962C8B-B14F-4D97-AF65-F5344CB8AC3E}">
        <p14:creationId xmlns:p14="http://schemas.microsoft.com/office/powerpoint/2010/main" val="2170405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B1C2B55-9273-AA1C-D536-12DC970E31E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57018" y="-110045"/>
            <a:ext cx="2400679" cy="1703368"/>
            <a:chOff x="9857018" y="-110045"/>
            <a:chExt cx="2400679" cy="1703368"/>
          </a:xfrm>
        </p:grpSpPr>
        <p:sp>
          <p:nvSpPr>
            <p:cNvPr id="11" name="Freeform: Shape 10">
              <a:extLst>
                <a:ext uri="{FF2B5EF4-FFF2-40B4-BE49-F238E27FC236}">
                  <a16:creationId xmlns:a16="http://schemas.microsoft.com/office/drawing/2014/main" id="{1DA6B2F0-9315-BFF2-4D35-11CED661E1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flipH="1" flipV="1">
              <a:off x="11592719" y="566791"/>
              <a:ext cx="338918" cy="349372"/>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0044" h="4964273">
                  <a:moveTo>
                    <a:pt x="2649000" y="326"/>
                  </a:moveTo>
                  <a:cubicBezTo>
                    <a:pt x="3190766" y="-12684"/>
                    <a:pt x="3631137" y="366356"/>
                    <a:pt x="3964140" y="591130"/>
                  </a:cubicBezTo>
                  <a:cubicBezTo>
                    <a:pt x="4381335" y="1033016"/>
                    <a:pt x="4495620" y="1155441"/>
                    <a:pt x="4735908" y="1906232"/>
                  </a:cubicBezTo>
                  <a:cubicBezTo>
                    <a:pt x="4821021" y="2488865"/>
                    <a:pt x="4670370" y="3319588"/>
                    <a:pt x="4451030" y="3809413"/>
                  </a:cubicBezTo>
                  <a:cubicBezTo>
                    <a:pt x="4231690" y="4299238"/>
                    <a:pt x="3732691" y="4730212"/>
                    <a:pt x="3419865" y="4845181"/>
                  </a:cubicBezTo>
                  <a:cubicBezTo>
                    <a:pt x="2709019" y="5066246"/>
                    <a:pt x="1638953" y="4965760"/>
                    <a:pt x="1074535" y="4657562"/>
                  </a:cubicBezTo>
                  <a:cubicBezTo>
                    <a:pt x="510117" y="4349364"/>
                    <a:pt x="145196" y="3625226"/>
                    <a:pt x="33359" y="2995991"/>
                  </a:cubicBezTo>
                  <a:cubicBezTo>
                    <a:pt x="-94426" y="2318909"/>
                    <a:pt x="156197" y="1305459"/>
                    <a:pt x="592137" y="806182"/>
                  </a:cubicBezTo>
                  <a:cubicBezTo>
                    <a:pt x="1028077" y="306905"/>
                    <a:pt x="1996327" y="31074"/>
                    <a:pt x="2649000" y="326"/>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2B54CFD-438A-D7F5-D04F-8E267F5AA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644974" flipH="1" flipV="1">
              <a:off x="10785246" y="1016667"/>
              <a:ext cx="1472451" cy="576656"/>
            </a:xfrm>
            <a:custGeom>
              <a:avLst/>
              <a:gdLst>
                <a:gd name="connsiteX0" fmla="*/ 0 w 1586496"/>
                <a:gd name="connsiteY0" fmla="*/ 0 h 738733"/>
                <a:gd name="connsiteX1" fmla="*/ 86738 w 1586496"/>
                <a:gd name="connsiteY1" fmla="*/ 21735 h 738733"/>
                <a:gd name="connsiteX2" fmla="*/ 1586496 w 1586496"/>
                <a:gd name="connsiteY2" fmla="*/ 410091 h 738733"/>
                <a:gd name="connsiteX3" fmla="*/ 1523852 w 1586496"/>
                <a:gd name="connsiteY3" fmla="*/ 738580 h 738733"/>
                <a:gd name="connsiteX4" fmla="*/ 272979 w 1586496"/>
                <a:gd name="connsiteY4" fmla="*/ 480650 h 738733"/>
                <a:gd name="connsiteX5" fmla="*/ 85151 w 1586496"/>
                <a:gd name="connsiteY5" fmla="*/ 448526 h 738733"/>
                <a:gd name="connsiteX0" fmla="*/ 0 w 1586496"/>
                <a:gd name="connsiteY0" fmla="*/ 0 h 682223"/>
                <a:gd name="connsiteX1" fmla="*/ 86738 w 1586496"/>
                <a:gd name="connsiteY1" fmla="*/ 21735 h 682223"/>
                <a:gd name="connsiteX2" fmla="*/ 1586496 w 1586496"/>
                <a:gd name="connsiteY2" fmla="*/ 410091 h 682223"/>
                <a:gd name="connsiteX3" fmla="*/ 1527986 w 1586496"/>
                <a:gd name="connsiteY3" fmla="*/ 682033 h 682223"/>
                <a:gd name="connsiteX4" fmla="*/ 272979 w 1586496"/>
                <a:gd name="connsiteY4" fmla="*/ 480650 h 682223"/>
                <a:gd name="connsiteX5" fmla="*/ 85151 w 1586496"/>
                <a:gd name="connsiteY5" fmla="*/ 448526 h 682223"/>
                <a:gd name="connsiteX6" fmla="*/ 0 w 1586496"/>
                <a:gd name="connsiteY6" fmla="*/ 0 h 682223"/>
                <a:gd name="connsiteX0" fmla="*/ 0 w 1586496"/>
                <a:gd name="connsiteY0" fmla="*/ 0 h 682223"/>
                <a:gd name="connsiteX1" fmla="*/ 1586496 w 1586496"/>
                <a:gd name="connsiteY1" fmla="*/ 410091 h 682223"/>
                <a:gd name="connsiteX2" fmla="*/ 1527986 w 1586496"/>
                <a:gd name="connsiteY2" fmla="*/ 682033 h 682223"/>
                <a:gd name="connsiteX3" fmla="*/ 272979 w 1586496"/>
                <a:gd name="connsiteY3" fmla="*/ 480650 h 682223"/>
                <a:gd name="connsiteX4" fmla="*/ 85151 w 1586496"/>
                <a:gd name="connsiteY4" fmla="*/ 448526 h 682223"/>
                <a:gd name="connsiteX5" fmla="*/ 0 w 1586496"/>
                <a:gd name="connsiteY5" fmla="*/ 0 h 682223"/>
                <a:gd name="connsiteX0" fmla="*/ 0 w 1579094"/>
                <a:gd name="connsiteY0" fmla="*/ 0 h 633442"/>
                <a:gd name="connsiteX1" fmla="*/ 1579094 w 1579094"/>
                <a:gd name="connsiteY1" fmla="*/ 361310 h 633442"/>
                <a:gd name="connsiteX2" fmla="*/ 1520584 w 1579094"/>
                <a:gd name="connsiteY2" fmla="*/ 633252 h 633442"/>
                <a:gd name="connsiteX3" fmla="*/ 265577 w 1579094"/>
                <a:gd name="connsiteY3" fmla="*/ 431869 h 633442"/>
                <a:gd name="connsiteX4" fmla="*/ 77749 w 1579094"/>
                <a:gd name="connsiteY4" fmla="*/ 399745 h 633442"/>
                <a:gd name="connsiteX5" fmla="*/ 0 w 1579094"/>
                <a:gd name="connsiteY5" fmla="*/ 0 h 633442"/>
                <a:gd name="connsiteX0" fmla="*/ 0 w 1579094"/>
                <a:gd name="connsiteY0" fmla="*/ 0 h 618422"/>
                <a:gd name="connsiteX1" fmla="*/ 1579094 w 1579094"/>
                <a:gd name="connsiteY1" fmla="*/ 361310 h 618422"/>
                <a:gd name="connsiteX2" fmla="*/ 1521447 w 1579094"/>
                <a:gd name="connsiteY2" fmla="*/ 618219 h 618422"/>
                <a:gd name="connsiteX3" fmla="*/ 265577 w 1579094"/>
                <a:gd name="connsiteY3" fmla="*/ 431869 h 618422"/>
                <a:gd name="connsiteX4" fmla="*/ 77749 w 1579094"/>
                <a:gd name="connsiteY4" fmla="*/ 399745 h 618422"/>
                <a:gd name="connsiteX5" fmla="*/ 0 w 1579094"/>
                <a:gd name="connsiteY5" fmla="*/ 0 h 618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9094" h="618422">
                  <a:moveTo>
                    <a:pt x="0" y="0"/>
                  </a:moveTo>
                  <a:lnTo>
                    <a:pt x="1579094" y="361310"/>
                  </a:lnTo>
                  <a:cubicBezTo>
                    <a:pt x="1573363" y="412817"/>
                    <a:pt x="1541378" y="625922"/>
                    <a:pt x="1521447" y="618219"/>
                  </a:cubicBezTo>
                  <a:cubicBezTo>
                    <a:pt x="1474439" y="620551"/>
                    <a:pt x="664849" y="512303"/>
                    <a:pt x="265577" y="431869"/>
                  </a:cubicBezTo>
                  <a:lnTo>
                    <a:pt x="77749" y="399745"/>
                  </a:lnTo>
                  <a:lnTo>
                    <a:pt x="0" y="0"/>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9C418A95-4EC3-39F2-B7FA-21DC4BCACC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343849" flipH="1" flipV="1">
              <a:off x="9857018" y="-110045"/>
              <a:ext cx="1583793" cy="732867"/>
            </a:xfrm>
            <a:custGeom>
              <a:avLst/>
              <a:gdLst>
                <a:gd name="connsiteX0" fmla="*/ 13693 w 1993720"/>
                <a:gd name="connsiteY0" fmla="*/ 1091051 h 1116874"/>
                <a:gd name="connsiteX1" fmla="*/ 4248 w 1993720"/>
                <a:gd name="connsiteY1" fmla="*/ 945870 h 1116874"/>
                <a:gd name="connsiteX2" fmla="*/ 124948 w 1993720"/>
                <a:gd name="connsiteY2" fmla="*/ 445317 h 1116874"/>
                <a:gd name="connsiteX3" fmla="*/ 549756 w 1993720"/>
                <a:gd name="connsiteY3" fmla="*/ 8113 h 1116874"/>
                <a:gd name="connsiteX4" fmla="*/ 585340 w 1993720"/>
                <a:gd name="connsiteY4" fmla="*/ 0 h 1116874"/>
                <a:gd name="connsiteX5" fmla="*/ 1940204 w 1993720"/>
                <a:gd name="connsiteY5" fmla="*/ 610867 h 1116874"/>
                <a:gd name="connsiteX6" fmla="*/ 1958291 w 1993720"/>
                <a:gd name="connsiteY6" fmla="*/ 682033 h 1116874"/>
                <a:gd name="connsiteX7" fmla="*/ 1971227 w 1993720"/>
                <a:gd name="connsiteY7" fmla="*/ 1106634 h 1116874"/>
                <a:gd name="connsiteX8" fmla="*/ 13693 w 1993720"/>
                <a:gd name="connsiteY8" fmla="*/ 1091051 h 1116874"/>
                <a:gd name="connsiteX0" fmla="*/ 9445 w 1989472"/>
                <a:gd name="connsiteY0" fmla="*/ 1091051 h 1116874"/>
                <a:gd name="connsiteX1" fmla="*/ 0 w 1989472"/>
                <a:gd name="connsiteY1" fmla="*/ 945870 h 1116874"/>
                <a:gd name="connsiteX2" fmla="*/ 120700 w 1989472"/>
                <a:gd name="connsiteY2" fmla="*/ 445317 h 1116874"/>
                <a:gd name="connsiteX3" fmla="*/ 545508 w 1989472"/>
                <a:gd name="connsiteY3" fmla="*/ 8113 h 1116874"/>
                <a:gd name="connsiteX4" fmla="*/ 581092 w 1989472"/>
                <a:gd name="connsiteY4" fmla="*/ 0 h 1116874"/>
                <a:gd name="connsiteX5" fmla="*/ 1935956 w 1989472"/>
                <a:gd name="connsiteY5" fmla="*/ 610867 h 1116874"/>
                <a:gd name="connsiteX6" fmla="*/ 1954043 w 1989472"/>
                <a:gd name="connsiteY6" fmla="*/ 682033 h 1116874"/>
                <a:gd name="connsiteX7" fmla="*/ 1966979 w 1989472"/>
                <a:gd name="connsiteY7" fmla="*/ 1106634 h 1116874"/>
                <a:gd name="connsiteX8" fmla="*/ 9445 w 1989472"/>
                <a:gd name="connsiteY8" fmla="*/ 1091051 h 1116874"/>
                <a:gd name="connsiteX0" fmla="*/ 0 w 1980027"/>
                <a:gd name="connsiteY0" fmla="*/ 1091051 h 1116874"/>
                <a:gd name="connsiteX1" fmla="*/ 6110 w 1980027"/>
                <a:gd name="connsiteY1" fmla="*/ 916715 h 1116874"/>
                <a:gd name="connsiteX2" fmla="*/ 111255 w 1980027"/>
                <a:gd name="connsiteY2" fmla="*/ 445317 h 1116874"/>
                <a:gd name="connsiteX3" fmla="*/ 536063 w 1980027"/>
                <a:gd name="connsiteY3" fmla="*/ 8113 h 1116874"/>
                <a:gd name="connsiteX4" fmla="*/ 571647 w 1980027"/>
                <a:gd name="connsiteY4" fmla="*/ 0 h 1116874"/>
                <a:gd name="connsiteX5" fmla="*/ 1926511 w 1980027"/>
                <a:gd name="connsiteY5" fmla="*/ 610867 h 1116874"/>
                <a:gd name="connsiteX6" fmla="*/ 1944598 w 1980027"/>
                <a:gd name="connsiteY6" fmla="*/ 682033 h 1116874"/>
                <a:gd name="connsiteX7" fmla="*/ 1957534 w 1980027"/>
                <a:gd name="connsiteY7" fmla="*/ 1106634 h 1116874"/>
                <a:gd name="connsiteX8" fmla="*/ 0 w 1980027"/>
                <a:gd name="connsiteY8" fmla="*/ 1091051 h 1116874"/>
                <a:gd name="connsiteX0" fmla="*/ 0 w 1969831"/>
                <a:gd name="connsiteY0" fmla="*/ 1091051 h 1116874"/>
                <a:gd name="connsiteX1" fmla="*/ 6110 w 1969831"/>
                <a:gd name="connsiteY1" fmla="*/ 916715 h 1116874"/>
                <a:gd name="connsiteX2" fmla="*/ 111255 w 1969831"/>
                <a:gd name="connsiteY2" fmla="*/ 445317 h 1116874"/>
                <a:gd name="connsiteX3" fmla="*/ 536063 w 1969831"/>
                <a:gd name="connsiteY3" fmla="*/ 8113 h 1116874"/>
                <a:gd name="connsiteX4" fmla="*/ 571647 w 1969831"/>
                <a:gd name="connsiteY4" fmla="*/ 0 h 1116874"/>
                <a:gd name="connsiteX5" fmla="*/ 1926511 w 1969831"/>
                <a:gd name="connsiteY5" fmla="*/ 610867 h 1116874"/>
                <a:gd name="connsiteX6" fmla="*/ 1944598 w 1969831"/>
                <a:gd name="connsiteY6" fmla="*/ 682033 h 1116874"/>
                <a:gd name="connsiteX7" fmla="*/ 1957534 w 1969831"/>
                <a:gd name="connsiteY7" fmla="*/ 1106634 h 1116874"/>
                <a:gd name="connsiteX8" fmla="*/ 0 w 1969831"/>
                <a:gd name="connsiteY8" fmla="*/ 1091051 h 1116874"/>
                <a:gd name="connsiteX0" fmla="*/ 0 w 1969831"/>
                <a:gd name="connsiteY0" fmla="*/ 1091051 h 1117989"/>
                <a:gd name="connsiteX1" fmla="*/ 6110 w 1969831"/>
                <a:gd name="connsiteY1" fmla="*/ 916715 h 1117989"/>
                <a:gd name="connsiteX2" fmla="*/ 111255 w 1969831"/>
                <a:gd name="connsiteY2" fmla="*/ 445317 h 1117989"/>
                <a:gd name="connsiteX3" fmla="*/ 536063 w 1969831"/>
                <a:gd name="connsiteY3" fmla="*/ 8113 h 1117989"/>
                <a:gd name="connsiteX4" fmla="*/ 571647 w 1969831"/>
                <a:gd name="connsiteY4" fmla="*/ 0 h 1117989"/>
                <a:gd name="connsiteX5" fmla="*/ 1926511 w 1969831"/>
                <a:gd name="connsiteY5" fmla="*/ 610867 h 1117989"/>
                <a:gd name="connsiteX6" fmla="*/ 1944598 w 1969831"/>
                <a:gd name="connsiteY6" fmla="*/ 682033 h 1117989"/>
                <a:gd name="connsiteX7" fmla="*/ 1957534 w 1969831"/>
                <a:gd name="connsiteY7" fmla="*/ 1106634 h 1117989"/>
                <a:gd name="connsiteX8" fmla="*/ 0 w 1969831"/>
                <a:gd name="connsiteY8" fmla="*/ 1091051 h 1117989"/>
                <a:gd name="connsiteX0" fmla="*/ 0 w 1969831"/>
                <a:gd name="connsiteY0" fmla="*/ 1091051 h 1131624"/>
                <a:gd name="connsiteX1" fmla="*/ 6110 w 1969831"/>
                <a:gd name="connsiteY1" fmla="*/ 916715 h 1131624"/>
                <a:gd name="connsiteX2" fmla="*/ 111255 w 1969831"/>
                <a:gd name="connsiteY2" fmla="*/ 445317 h 1131624"/>
                <a:gd name="connsiteX3" fmla="*/ 536063 w 1969831"/>
                <a:gd name="connsiteY3" fmla="*/ 8113 h 1131624"/>
                <a:gd name="connsiteX4" fmla="*/ 571647 w 1969831"/>
                <a:gd name="connsiteY4" fmla="*/ 0 h 1131624"/>
                <a:gd name="connsiteX5" fmla="*/ 1926511 w 1969831"/>
                <a:gd name="connsiteY5" fmla="*/ 610867 h 1131624"/>
                <a:gd name="connsiteX6" fmla="*/ 1944598 w 1969831"/>
                <a:gd name="connsiteY6" fmla="*/ 682033 h 1131624"/>
                <a:gd name="connsiteX7" fmla="*/ 1957534 w 1969831"/>
                <a:gd name="connsiteY7" fmla="*/ 1106634 h 1131624"/>
                <a:gd name="connsiteX8" fmla="*/ 0 w 1969831"/>
                <a:gd name="connsiteY8" fmla="*/ 1091051 h 1131624"/>
                <a:gd name="connsiteX0" fmla="*/ 0 w 1963240"/>
                <a:gd name="connsiteY0" fmla="*/ 1091051 h 1131624"/>
                <a:gd name="connsiteX1" fmla="*/ 6110 w 1963240"/>
                <a:gd name="connsiteY1" fmla="*/ 916715 h 1131624"/>
                <a:gd name="connsiteX2" fmla="*/ 111255 w 1963240"/>
                <a:gd name="connsiteY2" fmla="*/ 445317 h 1131624"/>
                <a:gd name="connsiteX3" fmla="*/ 536063 w 1963240"/>
                <a:gd name="connsiteY3" fmla="*/ 8113 h 1131624"/>
                <a:gd name="connsiteX4" fmla="*/ 571647 w 1963240"/>
                <a:gd name="connsiteY4" fmla="*/ 0 h 1131624"/>
                <a:gd name="connsiteX5" fmla="*/ 1926511 w 1963240"/>
                <a:gd name="connsiteY5" fmla="*/ 610867 h 1131624"/>
                <a:gd name="connsiteX6" fmla="*/ 1944598 w 1963240"/>
                <a:gd name="connsiteY6" fmla="*/ 682033 h 1131624"/>
                <a:gd name="connsiteX7" fmla="*/ 1957534 w 1963240"/>
                <a:gd name="connsiteY7" fmla="*/ 1106634 h 1131624"/>
                <a:gd name="connsiteX8" fmla="*/ 0 w 1963240"/>
                <a:gd name="connsiteY8" fmla="*/ 1091051 h 1131624"/>
                <a:gd name="connsiteX0" fmla="*/ 0 w 1963240"/>
                <a:gd name="connsiteY0" fmla="*/ 1091051 h 1131624"/>
                <a:gd name="connsiteX1" fmla="*/ 6110 w 1963240"/>
                <a:gd name="connsiteY1" fmla="*/ 916715 h 1131624"/>
                <a:gd name="connsiteX2" fmla="*/ 127794 w 1963240"/>
                <a:gd name="connsiteY2" fmla="*/ 440719 h 1131624"/>
                <a:gd name="connsiteX3" fmla="*/ 536063 w 1963240"/>
                <a:gd name="connsiteY3" fmla="*/ 8113 h 1131624"/>
                <a:gd name="connsiteX4" fmla="*/ 571647 w 1963240"/>
                <a:gd name="connsiteY4" fmla="*/ 0 h 1131624"/>
                <a:gd name="connsiteX5" fmla="*/ 1926511 w 1963240"/>
                <a:gd name="connsiteY5" fmla="*/ 610867 h 1131624"/>
                <a:gd name="connsiteX6" fmla="*/ 1944598 w 1963240"/>
                <a:gd name="connsiteY6" fmla="*/ 682033 h 1131624"/>
                <a:gd name="connsiteX7" fmla="*/ 1957534 w 1963240"/>
                <a:gd name="connsiteY7" fmla="*/ 1106634 h 1131624"/>
                <a:gd name="connsiteX8" fmla="*/ 0 w 1963240"/>
                <a:gd name="connsiteY8" fmla="*/ 1091051 h 1131624"/>
                <a:gd name="connsiteX0" fmla="*/ 0 w 1963240"/>
                <a:gd name="connsiteY0" fmla="*/ 1091051 h 1131624"/>
                <a:gd name="connsiteX1" fmla="*/ 6110 w 1963240"/>
                <a:gd name="connsiteY1" fmla="*/ 916715 h 1131624"/>
                <a:gd name="connsiteX2" fmla="*/ 127794 w 1963240"/>
                <a:gd name="connsiteY2" fmla="*/ 440719 h 1131624"/>
                <a:gd name="connsiteX3" fmla="*/ 536063 w 1963240"/>
                <a:gd name="connsiteY3" fmla="*/ 8113 h 1131624"/>
                <a:gd name="connsiteX4" fmla="*/ 571647 w 1963240"/>
                <a:gd name="connsiteY4" fmla="*/ 0 h 1131624"/>
                <a:gd name="connsiteX5" fmla="*/ 1926511 w 1963240"/>
                <a:gd name="connsiteY5" fmla="*/ 610867 h 1131624"/>
                <a:gd name="connsiteX6" fmla="*/ 1944598 w 1963240"/>
                <a:gd name="connsiteY6" fmla="*/ 682033 h 1131624"/>
                <a:gd name="connsiteX7" fmla="*/ 1957534 w 1963240"/>
                <a:gd name="connsiteY7" fmla="*/ 1106634 h 1131624"/>
                <a:gd name="connsiteX8" fmla="*/ 0 w 1963240"/>
                <a:gd name="connsiteY8" fmla="*/ 1091051 h 1131624"/>
                <a:gd name="connsiteX0" fmla="*/ 0 w 1963240"/>
                <a:gd name="connsiteY0" fmla="*/ 1091051 h 1131624"/>
                <a:gd name="connsiteX1" fmla="*/ 127794 w 1963240"/>
                <a:gd name="connsiteY1" fmla="*/ 440719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27794 w 1963240"/>
                <a:gd name="connsiteY1" fmla="*/ 440719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02428 w 1963240"/>
                <a:gd name="connsiteY1" fmla="*/ 593241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02428 w 1963240"/>
                <a:gd name="connsiteY1" fmla="*/ 593241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02428 w 1963240"/>
                <a:gd name="connsiteY1" fmla="*/ 593241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02428 w 1963240"/>
                <a:gd name="connsiteY1" fmla="*/ 593241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02428 w 1963240"/>
                <a:gd name="connsiteY1" fmla="*/ 593241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66 h 1131639"/>
                <a:gd name="connsiteX1" fmla="*/ 102428 w 1963240"/>
                <a:gd name="connsiteY1" fmla="*/ 593256 h 1131639"/>
                <a:gd name="connsiteX2" fmla="*/ 571647 w 1963240"/>
                <a:gd name="connsiteY2" fmla="*/ 15 h 1131639"/>
                <a:gd name="connsiteX3" fmla="*/ 1926511 w 1963240"/>
                <a:gd name="connsiteY3" fmla="*/ 610882 h 1131639"/>
                <a:gd name="connsiteX4" fmla="*/ 1944598 w 1963240"/>
                <a:gd name="connsiteY4" fmla="*/ 682048 h 1131639"/>
                <a:gd name="connsiteX5" fmla="*/ 1957534 w 1963240"/>
                <a:gd name="connsiteY5" fmla="*/ 1106649 h 1131639"/>
                <a:gd name="connsiteX6" fmla="*/ 0 w 1963240"/>
                <a:gd name="connsiteY6" fmla="*/ 1091066 h 1131639"/>
                <a:gd name="connsiteX0" fmla="*/ 0 w 1963240"/>
                <a:gd name="connsiteY0" fmla="*/ 1091051 h 1131624"/>
                <a:gd name="connsiteX1" fmla="*/ 102428 w 1963240"/>
                <a:gd name="connsiteY1" fmla="*/ 593241 h 1131624"/>
                <a:gd name="connsiteX2" fmla="*/ 571647 w 1963240"/>
                <a:gd name="connsiteY2" fmla="*/ 0 h 1131624"/>
                <a:gd name="connsiteX3" fmla="*/ 1926511 w 1963240"/>
                <a:gd name="connsiteY3" fmla="*/ 610867 h 1131624"/>
                <a:gd name="connsiteX4" fmla="*/ 1944598 w 1963240"/>
                <a:gd name="connsiteY4" fmla="*/ 682033 h 1131624"/>
                <a:gd name="connsiteX5" fmla="*/ 1957534 w 1963240"/>
                <a:gd name="connsiteY5" fmla="*/ 1106634 h 1131624"/>
                <a:gd name="connsiteX6" fmla="*/ 0 w 1963240"/>
                <a:gd name="connsiteY6" fmla="*/ 1091051 h 1131624"/>
                <a:gd name="connsiteX0" fmla="*/ 0 w 1963240"/>
                <a:gd name="connsiteY0" fmla="*/ 1091051 h 1131624"/>
                <a:gd name="connsiteX1" fmla="*/ 102428 w 1963240"/>
                <a:gd name="connsiteY1" fmla="*/ 593241 h 1131624"/>
                <a:gd name="connsiteX2" fmla="*/ 571647 w 1963240"/>
                <a:gd name="connsiteY2" fmla="*/ 0 h 1131624"/>
                <a:gd name="connsiteX3" fmla="*/ 1926511 w 1963240"/>
                <a:gd name="connsiteY3" fmla="*/ 610867 h 1131624"/>
                <a:gd name="connsiteX4" fmla="*/ 1944598 w 1963240"/>
                <a:gd name="connsiteY4" fmla="*/ 682033 h 1131624"/>
                <a:gd name="connsiteX5" fmla="*/ 1957534 w 1963240"/>
                <a:gd name="connsiteY5" fmla="*/ 1106634 h 1131624"/>
                <a:gd name="connsiteX6" fmla="*/ 0 w 1963240"/>
                <a:gd name="connsiteY6" fmla="*/ 1091051 h 1131624"/>
                <a:gd name="connsiteX0" fmla="*/ 0 w 1963240"/>
                <a:gd name="connsiteY0" fmla="*/ 1051158 h 1091731"/>
                <a:gd name="connsiteX1" fmla="*/ 102428 w 1963240"/>
                <a:gd name="connsiteY1" fmla="*/ 553348 h 1091731"/>
                <a:gd name="connsiteX2" fmla="*/ 660128 w 1963240"/>
                <a:gd name="connsiteY2" fmla="*/ 0 h 1091731"/>
                <a:gd name="connsiteX3" fmla="*/ 1926511 w 1963240"/>
                <a:gd name="connsiteY3" fmla="*/ 570974 h 1091731"/>
                <a:gd name="connsiteX4" fmla="*/ 1944598 w 1963240"/>
                <a:gd name="connsiteY4" fmla="*/ 642140 h 1091731"/>
                <a:gd name="connsiteX5" fmla="*/ 1957534 w 1963240"/>
                <a:gd name="connsiteY5" fmla="*/ 1066741 h 1091731"/>
                <a:gd name="connsiteX6" fmla="*/ 0 w 1963240"/>
                <a:gd name="connsiteY6" fmla="*/ 1051158 h 1091731"/>
                <a:gd name="connsiteX0" fmla="*/ 0 w 1963240"/>
                <a:gd name="connsiteY0" fmla="*/ 1051158 h 1072645"/>
                <a:gd name="connsiteX1" fmla="*/ 102428 w 1963240"/>
                <a:gd name="connsiteY1" fmla="*/ 553348 h 1072645"/>
                <a:gd name="connsiteX2" fmla="*/ 660128 w 1963240"/>
                <a:gd name="connsiteY2" fmla="*/ 0 h 1072645"/>
                <a:gd name="connsiteX3" fmla="*/ 1926511 w 1963240"/>
                <a:gd name="connsiteY3" fmla="*/ 570974 h 1072645"/>
                <a:gd name="connsiteX4" fmla="*/ 1944598 w 1963240"/>
                <a:gd name="connsiteY4" fmla="*/ 642140 h 1072645"/>
                <a:gd name="connsiteX5" fmla="*/ 1957534 w 1963240"/>
                <a:gd name="connsiteY5" fmla="*/ 1066741 h 1072645"/>
                <a:gd name="connsiteX6" fmla="*/ 0 w 1963240"/>
                <a:gd name="connsiteY6" fmla="*/ 1051158 h 1072645"/>
                <a:gd name="connsiteX0" fmla="*/ 0 w 1963240"/>
                <a:gd name="connsiteY0" fmla="*/ 1051158 h 1066741"/>
                <a:gd name="connsiteX1" fmla="*/ 102428 w 1963240"/>
                <a:gd name="connsiteY1" fmla="*/ 553348 h 1066741"/>
                <a:gd name="connsiteX2" fmla="*/ 660128 w 1963240"/>
                <a:gd name="connsiteY2" fmla="*/ 0 h 1066741"/>
                <a:gd name="connsiteX3" fmla="*/ 1926511 w 1963240"/>
                <a:gd name="connsiteY3" fmla="*/ 570974 h 1066741"/>
                <a:gd name="connsiteX4" fmla="*/ 1944598 w 1963240"/>
                <a:gd name="connsiteY4" fmla="*/ 642140 h 1066741"/>
                <a:gd name="connsiteX5" fmla="*/ 1957534 w 1963240"/>
                <a:gd name="connsiteY5" fmla="*/ 1066741 h 1066741"/>
                <a:gd name="connsiteX6" fmla="*/ 0 w 1963240"/>
                <a:gd name="connsiteY6" fmla="*/ 1051158 h 1066741"/>
                <a:gd name="connsiteX0" fmla="*/ 3007 w 1966247"/>
                <a:gd name="connsiteY0" fmla="*/ 1051158 h 1066741"/>
                <a:gd name="connsiteX1" fmla="*/ 105435 w 1966247"/>
                <a:gd name="connsiteY1" fmla="*/ 553348 h 1066741"/>
                <a:gd name="connsiteX2" fmla="*/ 663135 w 1966247"/>
                <a:gd name="connsiteY2" fmla="*/ 0 h 1066741"/>
                <a:gd name="connsiteX3" fmla="*/ 1929518 w 1966247"/>
                <a:gd name="connsiteY3" fmla="*/ 570974 h 1066741"/>
                <a:gd name="connsiteX4" fmla="*/ 1947605 w 1966247"/>
                <a:gd name="connsiteY4" fmla="*/ 642140 h 1066741"/>
                <a:gd name="connsiteX5" fmla="*/ 1960541 w 1966247"/>
                <a:gd name="connsiteY5" fmla="*/ 1066741 h 1066741"/>
                <a:gd name="connsiteX6" fmla="*/ 3007 w 1966247"/>
                <a:gd name="connsiteY6" fmla="*/ 1051158 h 1066741"/>
                <a:gd name="connsiteX0" fmla="*/ 1041 w 2008850"/>
                <a:gd name="connsiteY0" fmla="*/ 947009 h 1066741"/>
                <a:gd name="connsiteX1" fmla="*/ 148038 w 2008850"/>
                <a:gd name="connsiteY1" fmla="*/ 553348 h 1066741"/>
                <a:gd name="connsiteX2" fmla="*/ 705738 w 2008850"/>
                <a:gd name="connsiteY2" fmla="*/ 0 h 1066741"/>
                <a:gd name="connsiteX3" fmla="*/ 1972121 w 2008850"/>
                <a:gd name="connsiteY3" fmla="*/ 570974 h 1066741"/>
                <a:gd name="connsiteX4" fmla="*/ 1990208 w 2008850"/>
                <a:gd name="connsiteY4" fmla="*/ 642140 h 1066741"/>
                <a:gd name="connsiteX5" fmla="*/ 2003144 w 2008850"/>
                <a:gd name="connsiteY5" fmla="*/ 1066741 h 1066741"/>
                <a:gd name="connsiteX6" fmla="*/ 1041 w 2008850"/>
                <a:gd name="connsiteY6" fmla="*/ 947009 h 1066741"/>
                <a:gd name="connsiteX0" fmla="*/ 947 w 2008756"/>
                <a:gd name="connsiteY0" fmla="*/ 947009 h 1066741"/>
                <a:gd name="connsiteX1" fmla="*/ 152961 w 2008756"/>
                <a:gd name="connsiteY1" fmla="*/ 488366 h 1066741"/>
                <a:gd name="connsiteX2" fmla="*/ 705644 w 2008756"/>
                <a:gd name="connsiteY2" fmla="*/ 0 h 1066741"/>
                <a:gd name="connsiteX3" fmla="*/ 1972027 w 2008756"/>
                <a:gd name="connsiteY3" fmla="*/ 570974 h 1066741"/>
                <a:gd name="connsiteX4" fmla="*/ 1990114 w 2008756"/>
                <a:gd name="connsiteY4" fmla="*/ 642140 h 1066741"/>
                <a:gd name="connsiteX5" fmla="*/ 2003050 w 2008756"/>
                <a:gd name="connsiteY5" fmla="*/ 1066741 h 1066741"/>
                <a:gd name="connsiteX6" fmla="*/ 947 w 2008756"/>
                <a:gd name="connsiteY6" fmla="*/ 947009 h 1066741"/>
                <a:gd name="connsiteX0" fmla="*/ 1237 w 2009046"/>
                <a:gd name="connsiteY0" fmla="*/ 912271 h 1032003"/>
                <a:gd name="connsiteX1" fmla="*/ 153251 w 2009046"/>
                <a:gd name="connsiteY1" fmla="*/ 453628 h 1032003"/>
                <a:gd name="connsiteX2" fmla="*/ 787677 w 2009046"/>
                <a:gd name="connsiteY2" fmla="*/ 0 h 1032003"/>
                <a:gd name="connsiteX3" fmla="*/ 1972317 w 2009046"/>
                <a:gd name="connsiteY3" fmla="*/ 536236 h 1032003"/>
                <a:gd name="connsiteX4" fmla="*/ 1990404 w 2009046"/>
                <a:gd name="connsiteY4" fmla="*/ 607402 h 1032003"/>
                <a:gd name="connsiteX5" fmla="*/ 2003340 w 2009046"/>
                <a:gd name="connsiteY5" fmla="*/ 1032003 h 1032003"/>
                <a:gd name="connsiteX6" fmla="*/ 1237 w 2009046"/>
                <a:gd name="connsiteY6" fmla="*/ 912271 h 1032003"/>
                <a:gd name="connsiteX0" fmla="*/ 1237 w 2009046"/>
                <a:gd name="connsiteY0" fmla="*/ 912271 h 1032003"/>
                <a:gd name="connsiteX1" fmla="*/ 153251 w 2009046"/>
                <a:gd name="connsiteY1" fmla="*/ 453628 h 1032003"/>
                <a:gd name="connsiteX2" fmla="*/ 787677 w 2009046"/>
                <a:gd name="connsiteY2" fmla="*/ 0 h 1032003"/>
                <a:gd name="connsiteX3" fmla="*/ 1847374 w 2009046"/>
                <a:gd name="connsiteY3" fmla="*/ 479903 h 1032003"/>
                <a:gd name="connsiteX4" fmla="*/ 1990404 w 2009046"/>
                <a:gd name="connsiteY4" fmla="*/ 607402 h 1032003"/>
                <a:gd name="connsiteX5" fmla="*/ 2003340 w 2009046"/>
                <a:gd name="connsiteY5" fmla="*/ 1032003 h 1032003"/>
                <a:gd name="connsiteX6" fmla="*/ 1237 w 2009046"/>
                <a:gd name="connsiteY6" fmla="*/ 912271 h 1032003"/>
                <a:gd name="connsiteX0" fmla="*/ 1237 w 2009046"/>
                <a:gd name="connsiteY0" fmla="*/ 912271 h 1032003"/>
                <a:gd name="connsiteX1" fmla="*/ 153251 w 2009046"/>
                <a:gd name="connsiteY1" fmla="*/ 453628 h 1032003"/>
                <a:gd name="connsiteX2" fmla="*/ 787677 w 2009046"/>
                <a:gd name="connsiteY2" fmla="*/ 0 h 1032003"/>
                <a:gd name="connsiteX3" fmla="*/ 1847374 w 2009046"/>
                <a:gd name="connsiteY3" fmla="*/ 479903 h 1032003"/>
                <a:gd name="connsiteX4" fmla="*/ 1990404 w 2009046"/>
                <a:gd name="connsiteY4" fmla="*/ 607402 h 1032003"/>
                <a:gd name="connsiteX5" fmla="*/ 2003340 w 2009046"/>
                <a:gd name="connsiteY5" fmla="*/ 1032003 h 1032003"/>
                <a:gd name="connsiteX6" fmla="*/ 1237 w 2009046"/>
                <a:gd name="connsiteY6" fmla="*/ 912271 h 1032003"/>
                <a:gd name="connsiteX0" fmla="*/ 1237 w 2005990"/>
                <a:gd name="connsiteY0" fmla="*/ 912271 h 1032003"/>
                <a:gd name="connsiteX1" fmla="*/ 153251 w 2005990"/>
                <a:gd name="connsiteY1" fmla="*/ 453628 h 1032003"/>
                <a:gd name="connsiteX2" fmla="*/ 787677 w 2005990"/>
                <a:gd name="connsiteY2" fmla="*/ 0 h 1032003"/>
                <a:gd name="connsiteX3" fmla="*/ 1847374 w 2005990"/>
                <a:gd name="connsiteY3" fmla="*/ 479903 h 1032003"/>
                <a:gd name="connsiteX4" fmla="*/ 1965014 w 2005990"/>
                <a:gd name="connsiteY4" fmla="*/ 663714 h 1032003"/>
                <a:gd name="connsiteX5" fmla="*/ 2003340 w 2005990"/>
                <a:gd name="connsiteY5" fmla="*/ 1032003 h 1032003"/>
                <a:gd name="connsiteX6" fmla="*/ 1237 w 2005990"/>
                <a:gd name="connsiteY6" fmla="*/ 912271 h 1032003"/>
                <a:gd name="connsiteX0" fmla="*/ 1237 w 2008978"/>
                <a:gd name="connsiteY0" fmla="*/ 912271 h 1032003"/>
                <a:gd name="connsiteX1" fmla="*/ 153251 w 2008978"/>
                <a:gd name="connsiteY1" fmla="*/ 453628 h 1032003"/>
                <a:gd name="connsiteX2" fmla="*/ 787677 w 2008978"/>
                <a:gd name="connsiteY2" fmla="*/ 0 h 1032003"/>
                <a:gd name="connsiteX3" fmla="*/ 1847374 w 2008978"/>
                <a:gd name="connsiteY3" fmla="*/ 479903 h 1032003"/>
                <a:gd name="connsiteX4" fmla="*/ 1965014 w 2008978"/>
                <a:gd name="connsiteY4" fmla="*/ 663714 h 1032003"/>
                <a:gd name="connsiteX5" fmla="*/ 2003340 w 2008978"/>
                <a:gd name="connsiteY5" fmla="*/ 1032003 h 1032003"/>
                <a:gd name="connsiteX6" fmla="*/ 1237 w 2008978"/>
                <a:gd name="connsiteY6" fmla="*/ 912271 h 1032003"/>
                <a:gd name="connsiteX0" fmla="*/ 1237 w 2008978"/>
                <a:gd name="connsiteY0" fmla="*/ 912271 h 1032003"/>
                <a:gd name="connsiteX1" fmla="*/ 153251 w 2008978"/>
                <a:gd name="connsiteY1" fmla="*/ 453628 h 1032003"/>
                <a:gd name="connsiteX2" fmla="*/ 787677 w 2008978"/>
                <a:gd name="connsiteY2" fmla="*/ 0 h 1032003"/>
                <a:gd name="connsiteX3" fmla="*/ 1769944 w 2008978"/>
                <a:gd name="connsiteY3" fmla="*/ 444992 h 1032003"/>
                <a:gd name="connsiteX4" fmla="*/ 1965014 w 2008978"/>
                <a:gd name="connsiteY4" fmla="*/ 663714 h 1032003"/>
                <a:gd name="connsiteX5" fmla="*/ 2003340 w 2008978"/>
                <a:gd name="connsiteY5" fmla="*/ 1032003 h 1032003"/>
                <a:gd name="connsiteX6" fmla="*/ 1237 w 2008978"/>
                <a:gd name="connsiteY6" fmla="*/ 912271 h 1032003"/>
                <a:gd name="connsiteX0" fmla="*/ 1237 w 2008978"/>
                <a:gd name="connsiteY0" fmla="*/ 912271 h 1032003"/>
                <a:gd name="connsiteX1" fmla="*/ 153251 w 2008978"/>
                <a:gd name="connsiteY1" fmla="*/ 453628 h 1032003"/>
                <a:gd name="connsiteX2" fmla="*/ 787677 w 2008978"/>
                <a:gd name="connsiteY2" fmla="*/ 0 h 1032003"/>
                <a:gd name="connsiteX3" fmla="*/ 1769944 w 2008978"/>
                <a:gd name="connsiteY3" fmla="*/ 444992 h 1032003"/>
                <a:gd name="connsiteX4" fmla="*/ 1965014 w 2008978"/>
                <a:gd name="connsiteY4" fmla="*/ 663714 h 1032003"/>
                <a:gd name="connsiteX5" fmla="*/ 2003340 w 2008978"/>
                <a:gd name="connsiteY5" fmla="*/ 1032003 h 1032003"/>
                <a:gd name="connsiteX6" fmla="*/ 1237 w 2008978"/>
                <a:gd name="connsiteY6" fmla="*/ 912271 h 1032003"/>
                <a:gd name="connsiteX0" fmla="*/ 1237 w 2005934"/>
                <a:gd name="connsiteY0" fmla="*/ 912271 h 1032003"/>
                <a:gd name="connsiteX1" fmla="*/ 153251 w 2005934"/>
                <a:gd name="connsiteY1" fmla="*/ 453628 h 1032003"/>
                <a:gd name="connsiteX2" fmla="*/ 787677 w 2005934"/>
                <a:gd name="connsiteY2" fmla="*/ 0 h 1032003"/>
                <a:gd name="connsiteX3" fmla="*/ 1769944 w 2005934"/>
                <a:gd name="connsiteY3" fmla="*/ 444992 h 1032003"/>
                <a:gd name="connsiteX4" fmla="*/ 1936857 w 2005934"/>
                <a:gd name="connsiteY4" fmla="*/ 651020 h 1032003"/>
                <a:gd name="connsiteX5" fmla="*/ 2003340 w 2005934"/>
                <a:gd name="connsiteY5" fmla="*/ 1032003 h 1032003"/>
                <a:gd name="connsiteX6" fmla="*/ 1237 w 2005934"/>
                <a:gd name="connsiteY6" fmla="*/ 912271 h 1032003"/>
                <a:gd name="connsiteX0" fmla="*/ 1237 w 2005590"/>
                <a:gd name="connsiteY0" fmla="*/ 912271 h 1032003"/>
                <a:gd name="connsiteX1" fmla="*/ 153251 w 2005590"/>
                <a:gd name="connsiteY1" fmla="*/ 453628 h 1032003"/>
                <a:gd name="connsiteX2" fmla="*/ 787677 w 2005590"/>
                <a:gd name="connsiteY2" fmla="*/ 0 h 1032003"/>
                <a:gd name="connsiteX3" fmla="*/ 1769944 w 2005590"/>
                <a:gd name="connsiteY3" fmla="*/ 444992 h 1032003"/>
                <a:gd name="connsiteX4" fmla="*/ 1936857 w 2005590"/>
                <a:gd name="connsiteY4" fmla="*/ 651020 h 1032003"/>
                <a:gd name="connsiteX5" fmla="*/ 2003340 w 2005590"/>
                <a:gd name="connsiteY5" fmla="*/ 1032003 h 1032003"/>
                <a:gd name="connsiteX6" fmla="*/ 1237 w 2005590"/>
                <a:gd name="connsiteY6" fmla="*/ 912271 h 1032003"/>
                <a:gd name="connsiteX0" fmla="*/ 1237 w 2003340"/>
                <a:gd name="connsiteY0" fmla="*/ 912271 h 1032003"/>
                <a:gd name="connsiteX1" fmla="*/ 153251 w 2003340"/>
                <a:gd name="connsiteY1" fmla="*/ 453628 h 1032003"/>
                <a:gd name="connsiteX2" fmla="*/ 787677 w 2003340"/>
                <a:gd name="connsiteY2" fmla="*/ 0 h 1032003"/>
                <a:gd name="connsiteX3" fmla="*/ 1769944 w 2003340"/>
                <a:gd name="connsiteY3" fmla="*/ 444992 h 1032003"/>
                <a:gd name="connsiteX4" fmla="*/ 1936857 w 2003340"/>
                <a:gd name="connsiteY4" fmla="*/ 651020 h 1032003"/>
                <a:gd name="connsiteX5" fmla="*/ 2003340 w 2003340"/>
                <a:gd name="connsiteY5" fmla="*/ 1032003 h 1032003"/>
                <a:gd name="connsiteX6" fmla="*/ 1237 w 2003340"/>
                <a:gd name="connsiteY6" fmla="*/ 912271 h 103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3340" h="1032003">
                  <a:moveTo>
                    <a:pt x="1237" y="912271"/>
                  </a:moveTo>
                  <a:cubicBezTo>
                    <a:pt x="-6807" y="852179"/>
                    <a:pt x="22178" y="605673"/>
                    <a:pt x="153251" y="453628"/>
                  </a:cubicBezTo>
                  <a:cubicBezTo>
                    <a:pt x="284324" y="301583"/>
                    <a:pt x="505833" y="108327"/>
                    <a:pt x="787677" y="0"/>
                  </a:cubicBezTo>
                  <a:lnTo>
                    <a:pt x="1769944" y="444992"/>
                  </a:lnTo>
                  <a:cubicBezTo>
                    <a:pt x="1817621" y="487492"/>
                    <a:pt x="1895732" y="556418"/>
                    <a:pt x="1936857" y="651020"/>
                  </a:cubicBezTo>
                  <a:cubicBezTo>
                    <a:pt x="1973464" y="782522"/>
                    <a:pt x="1989499" y="870504"/>
                    <a:pt x="2003340" y="1032003"/>
                  </a:cubicBezTo>
                  <a:cubicBezTo>
                    <a:pt x="1415477" y="944849"/>
                    <a:pt x="601697" y="968742"/>
                    <a:pt x="1237" y="912271"/>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8FEE299-21C8-7CC6-5517-B06857BE01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343849" flipH="1" flipV="1">
              <a:off x="9857018" y="-110045"/>
              <a:ext cx="1583793" cy="732867"/>
            </a:xfrm>
            <a:custGeom>
              <a:avLst/>
              <a:gdLst>
                <a:gd name="connsiteX0" fmla="*/ 13693 w 1993720"/>
                <a:gd name="connsiteY0" fmla="*/ 1091051 h 1116874"/>
                <a:gd name="connsiteX1" fmla="*/ 4248 w 1993720"/>
                <a:gd name="connsiteY1" fmla="*/ 945870 h 1116874"/>
                <a:gd name="connsiteX2" fmla="*/ 124948 w 1993720"/>
                <a:gd name="connsiteY2" fmla="*/ 445317 h 1116874"/>
                <a:gd name="connsiteX3" fmla="*/ 549756 w 1993720"/>
                <a:gd name="connsiteY3" fmla="*/ 8113 h 1116874"/>
                <a:gd name="connsiteX4" fmla="*/ 585340 w 1993720"/>
                <a:gd name="connsiteY4" fmla="*/ 0 h 1116874"/>
                <a:gd name="connsiteX5" fmla="*/ 1940204 w 1993720"/>
                <a:gd name="connsiteY5" fmla="*/ 610867 h 1116874"/>
                <a:gd name="connsiteX6" fmla="*/ 1958291 w 1993720"/>
                <a:gd name="connsiteY6" fmla="*/ 682033 h 1116874"/>
                <a:gd name="connsiteX7" fmla="*/ 1971227 w 1993720"/>
                <a:gd name="connsiteY7" fmla="*/ 1106634 h 1116874"/>
                <a:gd name="connsiteX8" fmla="*/ 13693 w 1993720"/>
                <a:gd name="connsiteY8" fmla="*/ 1091051 h 1116874"/>
                <a:gd name="connsiteX0" fmla="*/ 9445 w 1989472"/>
                <a:gd name="connsiteY0" fmla="*/ 1091051 h 1116874"/>
                <a:gd name="connsiteX1" fmla="*/ 0 w 1989472"/>
                <a:gd name="connsiteY1" fmla="*/ 945870 h 1116874"/>
                <a:gd name="connsiteX2" fmla="*/ 120700 w 1989472"/>
                <a:gd name="connsiteY2" fmla="*/ 445317 h 1116874"/>
                <a:gd name="connsiteX3" fmla="*/ 545508 w 1989472"/>
                <a:gd name="connsiteY3" fmla="*/ 8113 h 1116874"/>
                <a:gd name="connsiteX4" fmla="*/ 581092 w 1989472"/>
                <a:gd name="connsiteY4" fmla="*/ 0 h 1116874"/>
                <a:gd name="connsiteX5" fmla="*/ 1935956 w 1989472"/>
                <a:gd name="connsiteY5" fmla="*/ 610867 h 1116874"/>
                <a:gd name="connsiteX6" fmla="*/ 1954043 w 1989472"/>
                <a:gd name="connsiteY6" fmla="*/ 682033 h 1116874"/>
                <a:gd name="connsiteX7" fmla="*/ 1966979 w 1989472"/>
                <a:gd name="connsiteY7" fmla="*/ 1106634 h 1116874"/>
                <a:gd name="connsiteX8" fmla="*/ 9445 w 1989472"/>
                <a:gd name="connsiteY8" fmla="*/ 1091051 h 1116874"/>
                <a:gd name="connsiteX0" fmla="*/ 0 w 1980027"/>
                <a:gd name="connsiteY0" fmla="*/ 1091051 h 1116874"/>
                <a:gd name="connsiteX1" fmla="*/ 6110 w 1980027"/>
                <a:gd name="connsiteY1" fmla="*/ 916715 h 1116874"/>
                <a:gd name="connsiteX2" fmla="*/ 111255 w 1980027"/>
                <a:gd name="connsiteY2" fmla="*/ 445317 h 1116874"/>
                <a:gd name="connsiteX3" fmla="*/ 536063 w 1980027"/>
                <a:gd name="connsiteY3" fmla="*/ 8113 h 1116874"/>
                <a:gd name="connsiteX4" fmla="*/ 571647 w 1980027"/>
                <a:gd name="connsiteY4" fmla="*/ 0 h 1116874"/>
                <a:gd name="connsiteX5" fmla="*/ 1926511 w 1980027"/>
                <a:gd name="connsiteY5" fmla="*/ 610867 h 1116874"/>
                <a:gd name="connsiteX6" fmla="*/ 1944598 w 1980027"/>
                <a:gd name="connsiteY6" fmla="*/ 682033 h 1116874"/>
                <a:gd name="connsiteX7" fmla="*/ 1957534 w 1980027"/>
                <a:gd name="connsiteY7" fmla="*/ 1106634 h 1116874"/>
                <a:gd name="connsiteX8" fmla="*/ 0 w 1980027"/>
                <a:gd name="connsiteY8" fmla="*/ 1091051 h 1116874"/>
                <a:gd name="connsiteX0" fmla="*/ 0 w 1969831"/>
                <a:gd name="connsiteY0" fmla="*/ 1091051 h 1116874"/>
                <a:gd name="connsiteX1" fmla="*/ 6110 w 1969831"/>
                <a:gd name="connsiteY1" fmla="*/ 916715 h 1116874"/>
                <a:gd name="connsiteX2" fmla="*/ 111255 w 1969831"/>
                <a:gd name="connsiteY2" fmla="*/ 445317 h 1116874"/>
                <a:gd name="connsiteX3" fmla="*/ 536063 w 1969831"/>
                <a:gd name="connsiteY3" fmla="*/ 8113 h 1116874"/>
                <a:gd name="connsiteX4" fmla="*/ 571647 w 1969831"/>
                <a:gd name="connsiteY4" fmla="*/ 0 h 1116874"/>
                <a:gd name="connsiteX5" fmla="*/ 1926511 w 1969831"/>
                <a:gd name="connsiteY5" fmla="*/ 610867 h 1116874"/>
                <a:gd name="connsiteX6" fmla="*/ 1944598 w 1969831"/>
                <a:gd name="connsiteY6" fmla="*/ 682033 h 1116874"/>
                <a:gd name="connsiteX7" fmla="*/ 1957534 w 1969831"/>
                <a:gd name="connsiteY7" fmla="*/ 1106634 h 1116874"/>
                <a:gd name="connsiteX8" fmla="*/ 0 w 1969831"/>
                <a:gd name="connsiteY8" fmla="*/ 1091051 h 1116874"/>
                <a:gd name="connsiteX0" fmla="*/ 0 w 1969831"/>
                <a:gd name="connsiteY0" fmla="*/ 1091051 h 1117989"/>
                <a:gd name="connsiteX1" fmla="*/ 6110 w 1969831"/>
                <a:gd name="connsiteY1" fmla="*/ 916715 h 1117989"/>
                <a:gd name="connsiteX2" fmla="*/ 111255 w 1969831"/>
                <a:gd name="connsiteY2" fmla="*/ 445317 h 1117989"/>
                <a:gd name="connsiteX3" fmla="*/ 536063 w 1969831"/>
                <a:gd name="connsiteY3" fmla="*/ 8113 h 1117989"/>
                <a:gd name="connsiteX4" fmla="*/ 571647 w 1969831"/>
                <a:gd name="connsiteY4" fmla="*/ 0 h 1117989"/>
                <a:gd name="connsiteX5" fmla="*/ 1926511 w 1969831"/>
                <a:gd name="connsiteY5" fmla="*/ 610867 h 1117989"/>
                <a:gd name="connsiteX6" fmla="*/ 1944598 w 1969831"/>
                <a:gd name="connsiteY6" fmla="*/ 682033 h 1117989"/>
                <a:gd name="connsiteX7" fmla="*/ 1957534 w 1969831"/>
                <a:gd name="connsiteY7" fmla="*/ 1106634 h 1117989"/>
                <a:gd name="connsiteX8" fmla="*/ 0 w 1969831"/>
                <a:gd name="connsiteY8" fmla="*/ 1091051 h 1117989"/>
                <a:gd name="connsiteX0" fmla="*/ 0 w 1969831"/>
                <a:gd name="connsiteY0" fmla="*/ 1091051 h 1131624"/>
                <a:gd name="connsiteX1" fmla="*/ 6110 w 1969831"/>
                <a:gd name="connsiteY1" fmla="*/ 916715 h 1131624"/>
                <a:gd name="connsiteX2" fmla="*/ 111255 w 1969831"/>
                <a:gd name="connsiteY2" fmla="*/ 445317 h 1131624"/>
                <a:gd name="connsiteX3" fmla="*/ 536063 w 1969831"/>
                <a:gd name="connsiteY3" fmla="*/ 8113 h 1131624"/>
                <a:gd name="connsiteX4" fmla="*/ 571647 w 1969831"/>
                <a:gd name="connsiteY4" fmla="*/ 0 h 1131624"/>
                <a:gd name="connsiteX5" fmla="*/ 1926511 w 1969831"/>
                <a:gd name="connsiteY5" fmla="*/ 610867 h 1131624"/>
                <a:gd name="connsiteX6" fmla="*/ 1944598 w 1969831"/>
                <a:gd name="connsiteY6" fmla="*/ 682033 h 1131624"/>
                <a:gd name="connsiteX7" fmla="*/ 1957534 w 1969831"/>
                <a:gd name="connsiteY7" fmla="*/ 1106634 h 1131624"/>
                <a:gd name="connsiteX8" fmla="*/ 0 w 1969831"/>
                <a:gd name="connsiteY8" fmla="*/ 1091051 h 1131624"/>
                <a:gd name="connsiteX0" fmla="*/ 0 w 1963240"/>
                <a:gd name="connsiteY0" fmla="*/ 1091051 h 1131624"/>
                <a:gd name="connsiteX1" fmla="*/ 6110 w 1963240"/>
                <a:gd name="connsiteY1" fmla="*/ 916715 h 1131624"/>
                <a:gd name="connsiteX2" fmla="*/ 111255 w 1963240"/>
                <a:gd name="connsiteY2" fmla="*/ 445317 h 1131624"/>
                <a:gd name="connsiteX3" fmla="*/ 536063 w 1963240"/>
                <a:gd name="connsiteY3" fmla="*/ 8113 h 1131624"/>
                <a:gd name="connsiteX4" fmla="*/ 571647 w 1963240"/>
                <a:gd name="connsiteY4" fmla="*/ 0 h 1131624"/>
                <a:gd name="connsiteX5" fmla="*/ 1926511 w 1963240"/>
                <a:gd name="connsiteY5" fmla="*/ 610867 h 1131624"/>
                <a:gd name="connsiteX6" fmla="*/ 1944598 w 1963240"/>
                <a:gd name="connsiteY6" fmla="*/ 682033 h 1131624"/>
                <a:gd name="connsiteX7" fmla="*/ 1957534 w 1963240"/>
                <a:gd name="connsiteY7" fmla="*/ 1106634 h 1131624"/>
                <a:gd name="connsiteX8" fmla="*/ 0 w 1963240"/>
                <a:gd name="connsiteY8" fmla="*/ 1091051 h 1131624"/>
                <a:gd name="connsiteX0" fmla="*/ 0 w 1963240"/>
                <a:gd name="connsiteY0" fmla="*/ 1091051 h 1131624"/>
                <a:gd name="connsiteX1" fmla="*/ 6110 w 1963240"/>
                <a:gd name="connsiteY1" fmla="*/ 916715 h 1131624"/>
                <a:gd name="connsiteX2" fmla="*/ 127794 w 1963240"/>
                <a:gd name="connsiteY2" fmla="*/ 440719 h 1131624"/>
                <a:gd name="connsiteX3" fmla="*/ 536063 w 1963240"/>
                <a:gd name="connsiteY3" fmla="*/ 8113 h 1131624"/>
                <a:gd name="connsiteX4" fmla="*/ 571647 w 1963240"/>
                <a:gd name="connsiteY4" fmla="*/ 0 h 1131624"/>
                <a:gd name="connsiteX5" fmla="*/ 1926511 w 1963240"/>
                <a:gd name="connsiteY5" fmla="*/ 610867 h 1131624"/>
                <a:gd name="connsiteX6" fmla="*/ 1944598 w 1963240"/>
                <a:gd name="connsiteY6" fmla="*/ 682033 h 1131624"/>
                <a:gd name="connsiteX7" fmla="*/ 1957534 w 1963240"/>
                <a:gd name="connsiteY7" fmla="*/ 1106634 h 1131624"/>
                <a:gd name="connsiteX8" fmla="*/ 0 w 1963240"/>
                <a:gd name="connsiteY8" fmla="*/ 1091051 h 1131624"/>
                <a:gd name="connsiteX0" fmla="*/ 0 w 1963240"/>
                <a:gd name="connsiteY0" fmla="*/ 1091051 h 1131624"/>
                <a:gd name="connsiteX1" fmla="*/ 6110 w 1963240"/>
                <a:gd name="connsiteY1" fmla="*/ 916715 h 1131624"/>
                <a:gd name="connsiteX2" fmla="*/ 127794 w 1963240"/>
                <a:gd name="connsiteY2" fmla="*/ 440719 h 1131624"/>
                <a:gd name="connsiteX3" fmla="*/ 536063 w 1963240"/>
                <a:gd name="connsiteY3" fmla="*/ 8113 h 1131624"/>
                <a:gd name="connsiteX4" fmla="*/ 571647 w 1963240"/>
                <a:gd name="connsiteY4" fmla="*/ 0 h 1131624"/>
                <a:gd name="connsiteX5" fmla="*/ 1926511 w 1963240"/>
                <a:gd name="connsiteY5" fmla="*/ 610867 h 1131624"/>
                <a:gd name="connsiteX6" fmla="*/ 1944598 w 1963240"/>
                <a:gd name="connsiteY6" fmla="*/ 682033 h 1131624"/>
                <a:gd name="connsiteX7" fmla="*/ 1957534 w 1963240"/>
                <a:gd name="connsiteY7" fmla="*/ 1106634 h 1131624"/>
                <a:gd name="connsiteX8" fmla="*/ 0 w 1963240"/>
                <a:gd name="connsiteY8" fmla="*/ 1091051 h 1131624"/>
                <a:gd name="connsiteX0" fmla="*/ 0 w 1963240"/>
                <a:gd name="connsiteY0" fmla="*/ 1091051 h 1131624"/>
                <a:gd name="connsiteX1" fmla="*/ 127794 w 1963240"/>
                <a:gd name="connsiteY1" fmla="*/ 440719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27794 w 1963240"/>
                <a:gd name="connsiteY1" fmla="*/ 440719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02428 w 1963240"/>
                <a:gd name="connsiteY1" fmla="*/ 593241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02428 w 1963240"/>
                <a:gd name="connsiteY1" fmla="*/ 593241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02428 w 1963240"/>
                <a:gd name="connsiteY1" fmla="*/ 593241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02428 w 1963240"/>
                <a:gd name="connsiteY1" fmla="*/ 593241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51 h 1131624"/>
                <a:gd name="connsiteX1" fmla="*/ 102428 w 1963240"/>
                <a:gd name="connsiteY1" fmla="*/ 593241 h 1131624"/>
                <a:gd name="connsiteX2" fmla="*/ 536063 w 1963240"/>
                <a:gd name="connsiteY2" fmla="*/ 8113 h 1131624"/>
                <a:gd name="connsiteX3" fmla="*/ 571647 w 1963240"/>
                <a:gd name="connsiteY3" fmla="*/ 0 h 1131624"/>
                <a:gd name="connsiteX4" fmla="*/ 1926511 w 1963240"/>
                <a:gd name="connsiteY4" fmla="*/ 610867 h 1131624"/>
                <a:gd name="connsiteX5" fmla="*/ 1944598 w 1963240"/>
                <a:gd name="connsiteY5" fmla="*/ 682033 h 1131624"/>
                <a:gd name="connsiteX6" fmla="*/ 1957534 w 1963240"/>
                <a:gd name="connsiteY6" fmla="*/ 1106634 h 1131624"/>
                <a:gd name="connsiteX7" fmla="*/ 0 w 1963240"/>
                <a:gd name="connsiteY7" fmla="*/ 1091051 h 1131624"/>
                <a:gd name="connsiteX0" fmla="*/ 0 w 1963240"/>
                <a:gd name="connsiteY0" fmla="*/ 1091066 h 1131639"/>
                <a:gd name="connsiteX1" fmla="*/ 102428 w 1963240"/>
                <a:gd name="connsiteY1" fmla="*/ 593256 h 1131639"/>
                <a:gd name="connsiteX2" fmla="*/ 571647 w 1963240"/>
                <a:gd name="connsiteY2" fmla="*/ 15 h 1131639"/>
                <a:gd name="connsiteX3" fmla="*/ 1926511 w 1963240"/>
                <a:gd name="connsiteY3" fmla="*/ 610882 h 1131639"/>
                <a:gd name="connsiteX4" fmla="*/ 1944598 w 1963240"/>
                <a:gd name="connsiteY4" fmla="*/ 682048 h 1131639"/>
                <a:gd name="connsiteX5" fmla="*/ 1957534 w 1963240"/>
                <a:gd name="connsiteY5" fmla="*/ 1106649 h 1131639"/>
                <a:gd name="connsiteX6" fmla="*/ 0 w 1963240"/>
                <a:gd name="connsiteY6" fmla="*/ 1091066 h 1131639"/>
                <a:gd name="connsiteX0" fmla="*/ 0 w 1963240"/>
                <a:gd name="connsiteY0" fmla="*/ 1091051 h 1131624"/>
                <a:gd name="connsiteX1" fmla="*/ 102428 w 1963240"/>
                <a:gd name="connsiteY1" fmla="*/ 593241 h 1131624"/>
                <a:gd name="connsiteX2" fmla="*/ 571647 w 1963240"/>
                <a:gd name="connsiteY2" fmla="*/ 0 h 1131624"/>
                <a:gd name="connsiteX3" fmla="*/ 1926511 w 1963240"/>
                <a:gd name="connsiteY3" fmla="*/ 610867 h 1131624"/>
                <a:gd name="connsiteX4" fmla="*/ 1944598 w 1963240"/>
                <a:gd name="connsiteY4" fmla="*/ 682033 h 1131624"/>
                <a:gd name="connsiteX5" fmla="*/ 1957534 w 1963240"/>
                <a:gd name="connsiteY5" fmla="*/ 1106634 h 1131624"/>
                <a:gd name="connsiteX6" fmla="*/ 0 w 1963240"/>
                <a:gd name="connsiteY6" fmla="*/ 1091051 h 1131624"/>
                <a:gd name="connsiteX0" fmla="*/ 0 w 1963240"/>
                <a:gd name="connsiteY0" fmla="*/ 1091051 h 1131624"/>
                <a:gd name="connsiteX1" fmla="*/ 102428 w 1963240"/>
                <a:gd name="connsiteY1" fmla="*/ 593241 h 1131624"/>
                <a:gd name="connsiteX2" fmla="*/ 571647 w 1963240"/>
                <a:gd name="connsiteY2" fmla="*/ 0 h 1131624"/>
                <a:gd name="connsiteX3" fmla="*/ 1926511 w 1963240"/>
                <a:gd name="connsiteY3" fmla="*/ 610867 h 1131624"/>
                <a:gd name="connsiteX4" fmla="*/ 1944598 w 1963240"/>
                <a:gd name="connsiteY4" fmla="*/ 682033 h 1131624"/>
                <a:gd name="connsiteX5" fmla="*/ 1957534 w 1963240"/>
                <a:gd name="connsiteY5" fmla="*/ 1106634 h 1131624"/>
                <a:gd name="connsiteX6" fmla="*/ 0 w 1963240"/>
                <a:gd name="connsiteY6" fmla="*/ 1091051 h 1131624"/>
                <a:gd name="connsiteX0" fmla="*/ 0 w 1963240"/>
                <a:gd name="connsiteY0" fmla="*/ 1051158 h 1091731"/>
                <a:gd name="connsiteX1" fmla="*/ 102428 w 1963240"/>
                <a:gd name="connsiteY1" fmla="*/ 553348 h 1091731"/>
                <a:gd name="connsiteX2" fmla="*/ 660128 w 1963240"/>
                <a:gd name="connsiteY2" fmla="*/ 0 h 1091731"/>
                <a:gd name="connsiteX3" fmla="*/ 1926511 w 1963240"/>
                <a:gd name="connsiteY3" fmla="*/ 570974 h 1091731"/>
                <a:gd name="connsiteX4" fmla="*/ 1944598 w 1963240"/>
                <a:gd name="connsiteY4" fmla="*/ 642140 h 1091731"/>
                <a:gd name="connsiteX5" fmla="*/ 1957534 w 1963240"/>
                <a:gd name="connsiteY5" fmla="*/ 1066741 h 1091731"/>
                <a:gd name="connsiteX6" fmla="*/ 0 w 1963240"/>
                <a:gd name="connsiteY6" fmla="*/ 1051158 h 1091731"/>
                <a:gd name="connsiteX0" fmla="*/ 0 w 1963240"/>
                <a:gd name="connsiteY0" fmla="*/ 1051158 h 1072645"/>
                <a:gd name="connsiteX1" fmla="*/ 102428 w 1963240"/>
                <a:gd name="connsiteY1" fmla="*/ 553348 h 1072645"/>
                <a:gd name="connsiteX2" fmla="*/ 660128 w 1963240"/>
                <a:gd name="connsiteY2" fmla="*/ 0 h 1072645"/>
                <a:gd name="connsiteX3" fmla="*/ 1926511 w 1963240"/>
                <a:gd name="connsiteY3" fmla="*/ 570974 h 1072645"/>
                <a:gd name="connsiteX4" fmla="*/ 1944598 w 1963240"/>
                <a:gd name="connsiteY4" fmla="*/ 642140 h 1072645"/>
                <a:gd name="connsiteX5" fmla="*/ 1957534 w 1963240"/>
                <a:gd name="connsiteY5" fmla="*/ 1066741 h 1072645"/>
                <a:gd name="connsiteX6" fmla="*/ 0 w 1963240"/>
                <a:gd name="connsiteY6" fmla="*/ 1051158 h 1072645"/>
                <a:gd name="connsiteX0" fmla="*/ 0 w 1963240"/>
                <a:gd name="connsiteY0" fmla="*/ 1051158 h 1066741"/>
                <a:gd name="connsiteX1" fmla="*/ 102428 w 1963240"/>
                <a:gd name="connsiteY1" fmla="*/ 553348 h 1066741"/>
                <a:gd name="connsiteX2" fmla="*/ 660128 w 1963240"/>
                <a:gd name="connsiteY2" fmla="*/ 0 h 1066741"/>
                <a:gd name="connsiteX3" fmla="*/ 1926511 w 1963240"/>
                <a:gd name="connsiteY3" fmla="*/ 570974 h 1066741"/>
                <a:gd name="connsiteX4" fmla="*/ 1944598 w 1963240"/>
                <a:gd name="connsiteY4" fmla="*/ 642140 h 1066741"/>
                <a:gd name="connsiteX5" fmla="*/ 1957534 w 1963240"/>
                <a:gd name="connsiteY5" fmla="*/ 1066741 h 1066741"/>
                <a:gd name="connsiteX6" fmla="*/ 0 w 1963240"/>
                <a:gd name="connsiteY6" fmla="*/ 1051158 h 1066741"/>
                <a:gd name="connsiteX0" fmla="*/ 3007 w 1966247"/>
                <a:gd name="connsiteY0" fmla="*/ 1051158 h 1066741"/>
                <a:gd name="connsiteX1" fmla="*/ 105435 w 1966247"/>
                <a:gd name="connsiteY1" fmla="*/ 553348 h 1066741"/>
                <a:gd name="connsiteX2" fmla="*/ 663135 w 1966247"/>
                <a:gd name="connsiteY2" fmla="*/ 0 h 1066741"/>
                <a:gd name="connsiteX3" fmla="*/ 1929518 w 1966247"/>
                <a:gd name="connsiteY3" fmla="*/ 570974 h 1066741"/>
                <a:gd name="connsiteX4" fmla="*/ 1947605 w 1966247"/>
                <a:gd name="connsiteY4" fmla="*/ 642140 h 1066741"/>
                <a:gd name="connsiteX5" fmla="*/ 1960541 w 1966247"/>
                <a:gd name="connsiteY5" fmla="*/ 1066741 h 1066741"/>
                <a:gd name="connsiteX6" fmla="*/ 3007 w 1966247"/>
                <a:gd name="connsiteY6" fmla="*/ 1051158 h 1066741"/>
                <a:gd name="connsiteX0" fmla="*/ 1041 w 2008850"/>
                <a:gd name="connsiteY0" fmla="*/ 947009 h 1066741"/>
                <a:gd name="connsiteX1" fmla="*/ 148038 w 2008850"/>
                <a:gd name="connsiteY1" fmla="*/ 553348 h 1066741"/>
                <a:gd name="connsiteX2" fmla="*/ 705738 w 2008850"/>
                <a:gd name="connsiteY2" fmla="*/ 0 h 1066741"/>
                <a:gd name="connsiteX3" fmla="*/ 1972121 w 2008850"/>
                <a:gd name="connsiteY3" fmla="*/ 570974 h 1066741"/>
                <a:gd name="connsiteX4" fmla="*/ 1990208 w 2008850"/>
                <a:gd name="connsiteY4" fmla="*/ 642140 h 1066741"/>
                <a:gd name="connsiteX5" fmla="*/ 2003144 w 2008850"/>
                <a:gd name="connsiteY5" fmla="*/ 1066741 h 1066741"/>
                <a:gd name="connsiteX6" fmla="*/ 1041 w 2008850"/>
                <a:gd name="connsiteY6" fmla="*/ 947009 h 1066741"/>
                <a:gd name="connsiteX0" fmla="*/ 947 w 2008756"/>
                <a:gd name="connsiteY0" fmla="*/ 947009 h 1066741"/>
                <a:gd name="connsiteX1" fmla="*/ 152961 w 2008756"/>
                <a:gd name="connsiteY1" fmla="*/ 488366 h 1066741"/>
                <a:gd name="connsiteX2" fmla="*/ 705644 w 2008756"/>
                <a:gd name="connsiteY2" fmla="*/ 0 h 1066741"/>
                <a:gd name="connsiteX3" fmla="*/ 1972027 w 2008756"/>
                <a:gd name="connsiteY3" fmla="*/ 570974 h 1066741"/>
                <a:gd name="connsiteX4" fmla="*/ 1990114 w 2008756"/>
                <a:gd name="connsiteY4" fmla="*/ 642140 h 1066741"/>
                <a:gd name="connsiteX5" fmla="*/ 2003050 w 2008756"/>
                <a:gd name="connsiteY5" fmla="*/ 1066741 h 1066741"/>
                <a:gd name="connsiteX6" fmla="*/ 947 w 2008756"/>
                <a:gd name="connsiteY6" fmla="*/ 947009 h 1066741"/>
                <a:gd name="connsiteX0" fmla="*/ 1237 w 2009046"/>
                <a:gd name="connsiteY0" fmla="*/ 912271 h 1032003"/>
                <a:gd name="connsiteX1" fmla="*/ 153251 w 2009046"/>
                <a:gd name="connsiteY1" fmla="*/ 453628 h 1032003"/>
                <a:gd name="connsiteX2" fmla="*/ 787677 w 2009046"/>
                <a:gd name="connsiteY2" fmla="*/ 0 h 1032003"/>
                <a:gd name="connsiteX3" fmla="*/ 1972317 w 2009046"/>
                <a:gd name="connsiteY3" fmla="*/ 536236 h 1032003"/>
                <a:gd name="connsiteX4" fmla="*/ 1990404 w 2009046"/>
                <a:gd name="connsiteY4" fmla="*/ 607402 h 1032003"/>
                <a:gd name="connsiteX5" fmla="*/ 2003340 w 2009046"/>
                <a:gd name="connsiteY5" fmla="*/ 1032003 h 1032003"/>
                <a:gd name="connsiteX6" fmla="*/ 1237 w 2009046"/>
                <a:gd name="connsiteY6" fmla="*/ 912271 h 1032003"/>
                <a:gd name="connsiteX0" fmla="*/ 1237 w 2009046"/>
                <a:gd name="connsiteY0" fmla="*/ 912271 h 1032003"/>
                <a:gd name="connsiteX1" fmla="*/ 153251 w 2009046"/>
                <a:gd name="connsiteY1" fmla="*/ 453628 h 1032003"/>
                <a:gd name="connsiteX2" fmla="*/ 787677 w 2009046"/>
                <a:gd name="connsiteY2" fmla="*/ 0 h 1032003"/>
                <a:gd name="connsiteX3" fmla="*/ 1847374 w 2009046"/>
                <a:gd name="connsiteY3" fmla="*/ 479903 h 1032003"/>
                <a:gd name="connsiteX4" fmla="*/ 1990404 w 2009046"/>
                <a:gd name="connsiteY4" fmla="*/ 607402 h 1032003"/>
                <a:gd name="connsiteX5" fmla="*/ 2003340 w 2009046"/>
                <a:gd name="connsiteY5" fmla="*/ 1032003 h 1032003"/>
                <a:gd name="connsiteX6" fmla="*/ 1237 w 2009046"/>
                <a:gd name="connsiteY6" fmla="*/ 912271 h 1032003"/>
                <a:gd name="connsiteX0" fmla="*/ 1237 w 2009046"/>
                <a:gd name="connsiteY0" fmla="*/ 912271 h 1032003"/>
                <a:gd name="connsiteX1" fmla="*/ 153251 w 2009046"/>
                <a:gd name="connsiteY1" fmla="*/ 453628 h 1032003"/>
                <a:gd name="connsiteX2" fmla="*/ 787677 w 2009046"/>
                <a:gd name="connsiteY2" fmla="*/ 0 h 1032003"/>
                <a:gd name="connsiteX3" fmla="*/ 1847374 w 2009046"/>
                <a:gd name="connsiteY3" fmla="*/ 479903 h 1032003"/>
                <a:gd name="connsiteX4" fmla="*/ 1990404 w 2009046"/>
                <a:gd name="connsiteY4" fmla="*/ 607402 h 1032003"/>
                <a:gd name="connsiteX5" fmla="*/ 2003340 w 2009046"/>
                <a:gd name="connsiteY5" fmla="*/ 1032003 h 1032003"/>
                <a:gd name="connsiteX6" fmla="*/ 1237 w 2009046"/>
                <a:gd name="connsiteY6" fmla="*/ 912271 h 1032003"/>
                <a:gd name="connsiteX0" fmla="*/ 1237 w 2005990"/>
                <a:gd name="connsiteY0" fmla="*/ 912271 h 1032003"/>
                <a:gd name="connsiteX1" fmla="*/ 153251 w 2005990"/>
                <a:gd name="connsiteY1" fmla="*/ 453628 h 1032003"/>
                <a:gd name="connsiteX2" fmla="*/ 787677 w 2005990"/>
                <a:gd name="connsiteY2" fmla="*/ 0 h 1032003"/>
                <a:gd name="connsiteX3" fmla="*/ 1847374 w 2005990"/>
                <a:gd name="connsiteY3" fmla="*/ 479903 h 1032003"/>
                <a:gd name="connsiteX4" fmla="*/ 1965014 w 2005990"/>
                <a:gd name="connsiteY4" fmla="*/ 663714 h 1032003"/>
                <a:gd name="connsiteX5" fmla="*/ 2003340 w 2005990"/>
                <a:gd name="connsiteY5" fmla="*/ 1032003 h 1032003"/>
                <a:gd name="connsiteX6" fmla="*/ 1237 w 2005990"/>
                <a:gd name="connsiteY6" fmla="*/ 912271 h 1032003"/>
                <a:gd name="connsiteX0" fmla="*/ 1237 w 2008978"/>
                <a:gd name="connsiteY0" fmla="*/ 912271 h 1032003"/>
                <a:gd name="connsiteX1" fmla="*/ 153251 w 2008978"/>
                <a:gd name="connsiteY1" fmla="*/ 453628 h 1032003"/>
                <a:gd name="connsiteX2" fmla="*/ 787677 w 2008978"/>
                <a:gd name="connsiteY2" fmla="*/ 0 h 1032003"/>
                <a:gd name="connsiteX3" fmla="*/ 1847374 w 2008978"/>
                <a:gd name="connsiteY3" fmla="*/ 479903 h 1032003"/>
                <a:gd name="connsiteX4" fmla="*/ 1965014 w 2008978"/>
                <a:gd name="connsiteY4" fmla="*/ 663714 h 1032003"/>
                <a:gd name="connsiteX5" fmla="*/ 2003340 w 2008978"/>
                <a:gd name="connsiteY5" fmla="*/ 1032003 h 1032003"/>
                <a:gd name="connsiteX6" fmla="*/ 1237 w 2008978"/>
                <a:gd name="connsiteY6" fmla="*/ 912271 h 1032003"/>
                <a:gd name="connsiteX0" fmla="*/ 1237 w 2008978"/>
                <a:gd name="connsiteY0" fmla="*/ 912271 h 1032003"/>
                <a:gd name="connsiteX1" fmla="*/ 153251 w 2008978"/>
                <a:gd name="connsiteY1" fmla="*/ 453628 h 1032003"/>
                <a:gd name="connsiteX2" fmla="*/ 787677 w 2008978"/>
                <a:gd name="connsiteY2" fmla="*/ 0 h 1032003"/>
                <a:gd name="connsiteX3" fmla="*/ 1769944 w 2008978"/>
                <a:gd name="connsiteY3" fmla="*/ 444992 h 1032003"/>
                <a:gd name="connsiteX4" fmla="*/ 1965014 w 2008978"/>
                <a:gd name="connsiteY4" fmla="*/ 663714 h 1032003"/>
                <a:gd name="connsiteX5" fmla="*/ 2003340 w 2008978"/>
                <a:gd name="connsiteY5" fmla="*/ 1032003 h 1032003"/>
                <a:gd name="connsiteX6" fmla="*/ 1237 w 2008978"/>
                <a:gd name="connsiteY6" fmla="*/ 912271 h 1032003"/>
                <a:gd name="connsiteX0" fmla="*/ 1237 w 2008978"/>
                <a:gd name="connsiteY0" fmla="*/ 912271 h 1032003"/>
                <a:gd name="connsiteX1" fmla="*/ 153251 w 2008978"/>
                <a:gd name="connsiteY1" fmla="*/ 453628 h 1032003"/>
                <a:gd name="connsiteX2" fmla="*/ 787677 w 2008978"/>
                <a:gd name="connsiteY2" fmla="*/ 0 h 1032003"/>
                <a:gd name="connsiteX3" fmla="*/ 1769944 w 2008978"/>
                <a:gd name="connsiteY3" fmla="*/ 444992 h 1032003"/>
                <a:gd name="connsiteX4" fmla="*/ 1965014 w 2008978"/>
                <a:gd name="connsiteY4" fmla="*/ 663714 h 1032003"/>
                <a:gd name="connsiteX5" fmla="*/ 2003340 w 2008978"/>
                <a:gd name="connsiteY5" fmla="*/ 1032003 h 1032003"/>
                <a:gd name="connsiteX6" fmla="*/ 1237 w 2008978"/>
                <a:gd name="connsiteY6" fmla="*/ 912271 h 1032003"/>
                <a:gd name="connsiteX0" fmla="*/ 1237 w 2005934"/>
                <a:gd name="connsiteY0" fmla="*/ 912271 h 1032003"/>
                <a:gd name="connsiteX1" fmla="*/ 153251 w 2005934"/>
                <a:gd name="connsiteY1" fmla="*/ 453628 h 1032003"/>
                <a:gd name="connsiteX2" fmla="*/ 787677 w 2005934"/>
                <a:gd name="connsiteY2" fmla="*/ 0 h 1032003"/>
                <a:gd name="connsiteX3" fmla="*/ 1769944 w 2005934"/>
                <a:gd name="connsiteY3" fmla="*/ 444992 h 1032003"/>
                <a:gd name="connsiteX4" fmla="*/ 1936857 w 2005934"/>
                <a:gd name="connsiteY4" fmla="*/ 651020 h 1032003"/>
                <a:gd name="connsiteX5" fmla="*/ 2003340 w 2005934"/>
                <a:gd name="connsiteY5" fmla="*/ 1032003 h 1032003"/>
                <a:gd name="connsiteX6" fmla="*/ 1237 w 2005934"/>
                <a:gd name="connsiteY6" fmla="*/ 912271 h 1032003"/>
                <a:gd name="connsiteX0" fmla="*/ 1237 w 2005590"/>
                <a:gd name="connsiteY0" fmla="*/ 912271 h 1032003"/>
                <a:gd name="connsiteX1" fmla="*/ 153251 w 2005590"/>
                <a:gd name="connsiteY1" fmla="*/ 453628 h 1032003"/>
                <a:gd name="connsiteX2" fmla="*/ 787677 w 2005590"/>
                <a:gd name="connsiteY2" fmla="*/ 0 h 1032003"/>
                <a:gd name="connsiteX3" fmla="*/ 1769944 w 2005590"/>
                <a:gd name="connsiteY3" fmla="*/ 444992 h 1032003"/>
                <a:gd name="connsiteX4" fmla="*/ 1936857 w 2005590"/>
                <a:gd name="connsiteY4" fmla="*/ 651020 h 1032003"/>
                <a:gd name="connsiteX5" fmla="*/ 2003340 w 2005590"/>
                <a:gd name="connsiteY5" fmla="*/ 1032003 h 1032003"/>
                <a:gd name="connsiteX6" fmla="*/ 1237 w 2005590"/>
                <a:gd name="connsiteY6" fmla="*/ 912271 h 1032003"/>
                <a:gd name="connsiteX0" fmla="*/ 1237 w 2003340"/>
                <a:gd name="connsiteY0" fmla="*/ 912271 h 1032003"/>
                <a:gd name="connsiteX1" fmla="*/ 153251 w 2003340"/>
                <a:gd name="connsiteY1" fmla="*/ 453628 h 1032003"/>
                <a:gd name="connsiteX2" fmla="*/ 787677 w 2003340"/>
                <a:gd name="connsiteY2" fmla="*/ 0 h 1032003"/>
                <a:gd name="connsiteX3" fmla="*/ 1769944 w 2003340"/>
                <a:gd name="connsiteY3" fmla="*/ 444992 h 1032003"/>
                <a:gd name="connsiteX4" fmla="*/ 1936857 w 2003340"/>
                <a:gd name="connsiteY4" fmla="*/ 651020 h 1032003"/>
                <a:gd name="connsiteX5" fmla="*/ 2003340 w 2003340"/>
                <a:gd name="connsiteY5" fmla="*/ 1032003 h 1032003"/>
                <a:gd name="connsiteX6" fmla="*/ 1237 w 2003340"/>
                <a:gd name="connsiteY6" fmla="*/ 912271 h 103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3340" h="1032003">
                  <a:moveTo>
                    <a:pt x="1237" y="912271"/>
                  </a:moveTo>
                  <a:cubicBezTo>
                    <a:pt x="-6807" y="852179"/>
                    <a:pt x="22178" y="605673"/>
                    <a:pt x="153251" y="453628"/>
                  </a:cubicBezTo>
                  <a:cubicBezTo>
                    <a:pt x="284324" y="301583"/>
                    <a:pt x="505833" y="108327"/>
                    <a:pt x="787677" y="0"/>
                  </a:cubicBezTo>
                  <a:lnTo>
                    <a:pt x="1769944" y="444992"/>
                  </a:lnTo>
                  <a:cubicBezTo>
                    <a:pt x="1817621" y="487492"/>
                    <a:pt x="1895732" y="556418"/>
                    <a:pt x="1936857" y="651020"/>
                  </a:cubicBezTo>
                  <a:cubicBezTo>
                    <a:pt x="1973464" y="782522"/>
                    <a:pt x="1989499" y="870504"/>
                    <a:pt x="2003340" y="1032003"/>
                  </a:cubicBezTo>
                  <a:cubicBezTo>
                    <a:pt x="1415477" y="944849"/>
                    <a:pt x="601697" y="968742"/>
                    <a:pt x="1237" y="912271"/>
                  </a:cubicBezTo>
                  <a:close/>
                </a:path>
              </a:pathLst>
            </a:custGeom>
            <a:solidFill>
              <a:schemeClr val="accent1">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Rectangle 4">
            <a:extLst>
              <a:ext uri="{FF2B5EF4-FFF2-40B4-BE49-F238E27FC236}">
                <a16:creationId xmlns:a16="http://schemas.microsoft.com/office/drawing/2014/main" id="{138A04F9-B068-797F-4ADE-EE35BA6B9615}"/>
              </a:ext>
            </a:extLst>
          </p:cNvPr>
          <p:cNvSpPr/>
          <p:nvPr/>
        </p:nvSpPr>
        <p:spPr>
          <a:xfrm>
            <a:off x="0" y="641020"/>
            <a:ext cx="6653130" cy="5080512"/>
          </a:xfrm>
          <a:prstGeom prst="rect">
            <a:avLst/>
          </a:prstGeom>
          <a:ln w="12700">
            <a:solidFill>
              <a:srgbClr val="FF0000"/>
            </a:solidFill>
          </a:ln>
        </p:spPr>
        <p:txBody>
          <a:bodyPr vert="horz" lIns="91440" tIns="45720" rIns="91440" bIns="45720" rtlCol="0">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28600">
              <a:lnSpc>
                <a:spcPct val="150000"/>
              </a:lnSpc>
              <a:buClr>
                <a:schemeClr val="accent1"/>
              </a:buClr>
              <a:buFont typeface="Arial" panose="020B0604020202020204" pitchFamily="34" charset="0"/>
              <a:buChar char="•"/>
            </a:pPr>
            <a:r>
              <a:rPr lang="en-GB" sz="1700" b="1" dirty="0">
                <a:solidFill>
                  <a:schemeClr val="tx2"/>
                </a:solidFill>
              </a:rPr>
              <a:t>Publications:</a:t>
            </a:r>
          </a:p>
          <a:p>
            <a:pPr marL="742950" lvl="1" indent="-228600">
              <a:lnSpc>
                <a:spcPct val="150000"/>
              </a:lnSpc>
              <a:buClr>
                <a:schemeClr val="accent1"/>
              </a:buClr>
              <a:buFont typeface="Arial" panose="020B0604020202020204" pitchFamily="34" charset="0"/>
              <a:buChar char="•"/>
            </a:pPr>
            <a:r>
              <a:rPr lang="en-GB" sz="1700" dirty="0">
                <a:solidFill>
                  <a:schemeClr val="tx2"/>
                </a:solidFill>
              </a:rPr>
              <a:t>Practice paper in the European Journal of Marketing (3*)</a:t>
            </a:r>
          </a:p>
          <a:p>
            <a:pPr marL="742950" lvl="1" indent="-228600">
              <a:lnSpc>
                <a:spcPct val="150000"/>
              </a:lnSpc>
              <a:buClr>
                <a:schemeClr val="accent1"/>
              </a:buClr>
              <a:buFont typeface="Arial" panose="020B0604020202020204" pitchFamily="34" charset="0"/>
              <a:buChar char="•"/>
            </a:pPr>
            <a:r>
              <a:rPr lang="en-GB" sz="1700" dirty="0">
                <a:solidFill>
                  <a:schemeClr val="tx2"/>
                </a:solidFill>
              </a:rPr>
              <a:t>Paper forthcoming in the British Journal of Midwifery</a:t>
            </a:r>
          </a:p>
          <a:p>
            <a:pPr marL="742950" lvl="1" indent="-228600">
              <a:lnSpc>
                <a:spcPct val="150000"/>
              </a:lnSpc>
              <a:buClr>
                <a:schemeClr val="accent1"/>
              </a:buClr>
              <a:buFont typeface="Arial" panose="020B0604020202020204" pitchFamily="34" charset="0"/>
              <a:buChar char="•"/>
            </a:pPr>
            <a:r>
              <a:rPr lang="en-GB" sz="1700" dirty="0">
                <a:solidFill>
                  <a:schemeClr val="tx2"/>
                </a:solidFill>
              </a:rPr>
              <a:t>Management report for the Trust</a:t>
            </a:r>
          </a:p>
          <a:p>
            <a:pPr marL="742950" lvl="1" indent="-228600">
              <a:lnSpc>
                <a:spcPct val="150000"/>
              </a:lnSpc>
              <a:buClr>
                <a:schemeClr val="accent1"/>
              </a:buClr>
              <a:buFont typeface="Arial" panose="020B0604020202020204" pitchFamily="34" charset="0"/>
              <a:buChar char="•"/>
            </a:pPr>
            <a:r>
              <a:rPr lang="en-GB" sz="1700" dirty="0">
                <a:solidFill>
                  <a:schemeClr val="tx2"/>
                </a:solidFill>
              </a:rPr>
              <a:t>2 x posters prepared for the Tobacco Dependency Conference Sept. 2023 – won best in conference</a:t>
            </a:r>
          </a:p>
          <a:p>
            <a:pPr marL="742950" lvl="1" indent="-228600">
              <a:lnSpc>
                <a:spcPct val="150000"/>
              </a:lnSpc>
              <a:buClr>
                <a:schemeClr val="accent1"/>
              </a:buClr>
              <a:buFont typeface="Arial" panose="020B0604020202020204" pitchFamily="34" charset="0"/>
              <a:buChar char="•"/>
            </a:pPr>
            <a:r>
              <a:rPr lang="en-GB" sz="1700" dirty="0">
                <a:solidFill>
                  <a:schemeClr val="tx2"/>
                </a:solidFill>
              </a:rPr>
              <a:t>Presentation to the Midlands LMNS </a:t>
            </a:r>
          </a:p>
          <a:p>
            <a:pPr marL="742950" lvl="1" indent="-228600">
              <a:lnSpc>
                <a:spcPct val="150000"/>
              </a:lnSpc>
              <a:buClr>
                <a:schemeClr val="accent1"/>
              </a:buClr>
              <a:buFont typeface="Arial" panose="020B0604020202020204" pitchFamily="34" charset="0"/>
              <a:buChar char="•"/>
            </a:pPr>
            <a:endParaRPr lang="en-GB" sz="1700" dirty="0">
              <a:solidFill>
                <a:schemeClr val="tx2"/>
              </a:solidFill>
            </a:endParaRPr>
          </a:p>
          <a:p>
            <a:pPr marL="285750" indent="-228600">
              <a:lnSpc>
                <a:spcPct val="150000"/>
              </a:lnSpc>
              <a:buClr>
                <a:schemeClr val="accent1"/>
              </a:buClr>
              <a:buFont typeface="Arial" panose="020B0604020202020204" pitchFamily="34" charset="0"/>
              <a:buChar char="•"/>
            </a:pPr>
            <a:r>
              <a:rPr lang="en-GB" sz="1700" b="1" dirty="0">
                <a:solidFill>
                  <a:schemeClr val="tx2"/>
                </a:solidFill>
              </a:rPr>
              <a:t>Research outputs planned:</a:t>
            </a:r>
          </a:p>
          <a:p>
            <a:pPr marL="742950" lvl="1" indent="-228600">
              <a:lnSpc>
                <a:spcPct val="150000"/>
              </a:lnSpc>
              <a:buClr>
                <a:schemeClr val="accent1"/>
              </a:buClr>
              <a:buFont typeface="Arial" panose="020B0604020202020204" pitchFamily="34" charset="0"/>
              <a:buChar char="•"/>
            </a:pPr>
            <a:r>
              <a:rPr lang="en-GB" sz="1700" dirty="0">
                <a:solidFill>
                  <a:schemeClr val="tx2"/>
                </a:solidFill>
              </a:rPr>
              <a:t>Considerable academic potential for analysis of the 75,000 words from the interviews</a:t>
            </a:r>
          </a:p>
          <a:p>
            <a:pPr marL="742950" lvl="1" indent="-228600">
              <a:lnSpc>
                <a:spcPct val="150000"/>
              </a:lnSpc>
              <a:buClr>
                <a:schemeClr val="accent1"/>
              </a:buClr>
              <a:buFont typeface="Arial" panose="020B0604020202020204" pitchFamily="34" charset="0"/>
              <a:buChar char="•"/>
            </a:pPr>
            <a:r>
              <a:rPr lang="en-GB" sz="1700" dirty="0">
                <a:solidFill>
                  <a:schemeClr val="tx2"/>
                </a:solidFill>
              </a:rPr>
              <a:t>This will be added to by a further 15 interviews recently completed.</a:t>
            </a:r>
          </a:p>
          <a:p>
            <a:pPr marL="742950" lvl="1" indent="-228600">
              <a:lnSpc>
                <a:spcPct val="150000"/>
              </a:lnSpc>
              <a:buClr>
                <a:schemeClr val="accent1"/>
              </a:buClr>
              <a:buFont typeface="Arial" panose="020B0604020202020204" pitchFamily="34" charset="0"/>
              <a:buChar char="•"/>
            </a:pPr>
            <a:endParaRPr lang="en-GB" sz="1700" dirty="0">
              <a:solidFill>
                <a:schemeClr val="tx2"/>
              </a:solidFill>
            </a:endParaRPr>
          </a:p>
          <a:p>
            <a:pPr marL="285750" indent="-228600">
              <a:lnSpc>
                <a:spcPct val="90000"/>
              </a:lnSpc>
              <a:spcAft>
                <a:spcPts val="600"/>
              </a:spcAft>
              <a:buClr>
                <a:schemeClr val="accent1"/>
              </a:buClr>
              <a:buFont typeface="Arial" panose="020B0604020202020204" pitchFamily="34" charset="0"/>
              <a:buChar char="•"/>
            </a:pPr>
            <a:endParaRPr lang="en-US" sz="1200" dirty="0">
              <a:solidFill>
                <a:schemeClr val="tx2"/>
              </a:solidFill>
            </a:endParaRPr>
          </a:p>
        </p:txBody>
      </p:sp>
      <p:sp>
        <p:nvSpPr>
          <p:cNvPr id="6" name="TextBox 5">
            <a:extLst>
              <a:ext uri="{FF2B5EF4-FFF2-40B4-BE49-F238E27FC236}">
                <a16:creationId xmlns:a16="http://schemas.microsoft.com/office/drawing/2014/main" id="{E724CB29-1378-0EAB-A80B-528B1CF560C8}"/>
              </a:ext>
            </a:extLst>
          </p:cNvPr>
          <p:cNvSpPr txBox="1"/>
          <p:nvPr/>
        </p:nvSpPr>
        <p:spPr>
          <a:xfrm>
            <a:off x="7080069" y="667145"/>
            <a:ext cx="4898598" cy="5080512"/>
          </a:xfrm>
          <a:prstGeom prst="rect">
            <a:avLst/>
          </a:prstGeom>
          <a:noFill/>
          <a:ln w="12700">
            <a:solidFill>
              <a:srgbClr val="FF0000"/>
            </a:solidFill>
          </a:ln>
        </p:spPr>
        <p:txBody>
          <a:bodyPr wrap="square" lIns="0" tIns="0" rIns="0" bIns="0" rtlCol="0" anchor="t" anchorCtr="0">
            <a:normAutofit/>
          </a:bodyPr>
          <a:lstStyle/>
          <a:p>
            <a:r>
              <a:rPr lang="en-GB" b="1" dirty="0"/>
              <a:t>Top Tips:</a:t>
            </a:r>
          </a:p>
          <a:p>
            <a:endParaRPr lang="en-GB" dirty="0"/>
          </a:p>
          <a:p>
            <a:pPr marL="285750" indent="-285750">
              <a:buFont typeface="Arial" panose="020B0604020202020204" pitchFamily="34" charset="0"/>
              <a:buChar char="•"/>
            </a:pPr>
            <a:r>
              <a:rPr lang="en-GB" dirty="0"/>
              <a:t>Respect the needs of the practice client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Do what is right for their needs and then look for publication opportunities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Be prepared for them to wonder why some things take so long in academia</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Look for ways to deliver value to them</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You might need to look for publication opportunities beyond the usual </a:t>
            </a:r>
            <a:r>
              <a:rPr lang="en-GB"/>
              <a:t>academic journals</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468012665"/>
      </p:ext>
    </p:extLst>
  </p:cSld>
  <p:clrMapOvr>
    <a:masterClrMapping/>
  </p:clrMapOvr>
</p:sld>
</file>

<file path=ppt/theme/theme1.xml><?xml version="1.0" encoding="utf-8"?>
<a:theme xmlns:a="http://schemas.openxmlformats.org/drawingml/2006/main" name="Office Theme">
  <a:themeElements>
    <a:clrScheme name="NBS COLOURS">
      <a:dk1>
        <a:srgbClr val="000000"/>
      </a:dk1>
      <a:lt1>
        <a:srgbClr val="FFFFFF"/>
      </a:lt1>
      <a:dk2>
        <a:srgbClr val="000000"/>
      </a:dk2>
      <a:lt2>
        <a:srgbClr val="E5E5E5"/>
      </a:lt2>
      <a:accent1>
        <a:srgbClr val="821D69"/>
      </a:accent1>
      <a:accent2>
        <a:srgbClr val="C7007F"/>
      </a:accent2>
      <a:accent3>
        <a:srgbClr val="6E6257"/>
      </a:accent3>
      <a:accent4>
        <a:srgbClr val="821D69"/>
      </a:accent4>
      <a:accent5>
        <a:srgbClr val="C7007F"/>
      </a:accent5>
      <a:accent6>
        <a:srgbClr val="6E6257"/>
      </a:accent6>
      <a:hlink>
        <a:srgbClr val="005B94"/>
      </a:hlink>
      <a:folHlink>
        <a:srgbClr val="821D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b" anchorCtr="0">
        <a:normAutofit/>
      </a:bodyPr>
      <a:lstStyle>
        <a:defPPr algn="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831273CC611043960158D37E81C38F" ma:contentTypeVersion="14" ma:contentTypeDescription="Create a new document." ma:contentTypeScope="" ma:versionID="4f5c13d68af23c5da2a4b0d60ec359f8">
  <xsd:schema xmlns:xsd="http://www.w3.org/2001/XMLSchema" xmlns:xs="http://www.w3.org/2001/XMLSchema" xmlns:p="http://schemas.microsoft.com/office/2006/metadata/properties" xmlns:ns2="1e37b354-8564-460f-aea6-18c21a652335" xmlns:ns3="e02c37fe-6c1b-4902-829b-c3cf059f0bfd" targetNamespace="http://schemas.microsoft.com/office/2006/metadata/properties" ma:root="true" ma:fieldsID="a3f83f6236ec333facf9d20f51a857b3" ns2:_="" ns3:_="">
    <xsd:import namespace="1e37b354-8564-460f-aea6-18c21a652335"/>
    <xsd:import namespace="e02c37fe-6c1b-4902-829b-c3cf059f0bf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37b354-8564-460f-aea6-18c21a6523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2feffd1-2dac-401b-9bc3-5f775bbd14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2c37fe-6c1b-4902-829b-c3cf059f0bf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69cd47a0-569b-4513-bbc6-0c83868e59e1}" ma:internalName="TaxCatchAll" ma:showField="CatchAllData" ma:web="e02c37fe-6c1b-4902-829b-c3cf059f0bf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e37b354-8564-460f-aea6-18c21a652335">
      <Terms xmlns="http://schemas.microsoft.com/office/infopath/2007/PartnerControls"/>
    </lcf76f155ced4ddcb4097134ff3c332f>
    <TaxCatchAll xmlns="e02c37fe-6c1b-4902-829b-c3cf059f0bfd" xsi:nil="true"/>
    <SharedWithUsers xmlns="e02c37fe-6c1b-4902-829b-c3cf059f0bfd">
      <UserInfo>
        <DisplayName/>
        <AccountId xsi:nil="true"/>
        <AccountType/>
      </UserInfo>
    </SharedWithUsers>
  </documentManagement>
</p:properties>
</file>

<file path=customXml/itemProps1.xml><?xml version="1.0" encoding="utf-8"?>
<ds:datastoreItem xmlns:ds="http://schemas.openxmlformats.org/officeDocument/2006/customXml" ds:itemID="{0D4ECFD6-05BC-4F22-A152-BAB3A4F5AB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37b354-8564-460f-aea6-18c21a652335"/>
    <ds:schemaRef ds:uri="e02c37fe-6c1b-4902-829b-c3cf059f0b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62A570-BE0F-402C-93AD-2B52047D967B}">
  <ds:schemaRefs>
    <ds:schemaRef ds:uri="http://schemas.microsoft.com/sharepoint/v3/contenttype/forms"/>
  </ds:schemaRefs>
</ds:datastoreItem>
</file>

<file path=customXml/itemProps3.xml><?xml version="1.0" encoding="utf-8"?>
<ds:datastoreItem xmlns:ds="http://schemas.openxmlformats.org/officeDocument/2006/customXml" ds:itemID="{F8EB7606-F0DE-4E35-ADFF-7F76928EE48B}">
  <ds:schemaRefs>
    <ds:schemaRef ds:uri="http://schemas.microsoft.com/office/2006/metadata/properties"/>
    <ds:schemaRef ds:uri="http://schemas.microsoft.com/office/infopath/2007/PartnerControls"/>
    <ds:schemaRef ds:uri="8dbe2aa3-3237-4830-85c4-3d48417ef302"/>
    <ds:schemaRef ds:uri="b317b901-4ab4-4161-80c3-da5df50c25bf"/>
    <ds:schemaRef ds:uri="1e37b354-8564-460f-aea6-18c21a652335"/>
    <ds:schemaRef ds:uri="e02c37fe-6c1b-4902-829b-c3cf059f0bfd"/>
  </ds:schemaRefs>
</ds:datastoreItem>
</file>

<file path=docProps/app.xml><?xml version="1.0" encoding="utf-8"?>
<Properties xmlns="http://schemas.openxmlformats.org/officeDocument/2006/extended-properties" xmlns:vt="http://schemas.openxmlformats.org/officeDocument/2006/docPropsVTypes">
  <Template/>
  <TotalTime>0</TotalTime>
  <Words>1405</Words>
  <Application>Microsoft Office PowerPoint</Application>
  <PresentationFormat>Widescreen</PresentationFormat>
  <Paragraphs>126</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Times New Roman</vt:lpstr>
      <vt:lpstr>Wingdings</vt:lpstr>
      <vt:lpstr>Office Theme</vt:lpstr>
      <vt:lpstr>The Project Team</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Kayleigh Meller</dc:creator>
  <cp:lastModifiedBy>Silvester, Jeremy</cp:lastModifiedBy>
  <cp:revision>260</cp:revision>
  <dcterms:created xsi:type="dcterms:W3CDTF">2020-08-07T10:40:47Z</dcterms:created>
  <dcterms:modified xsi:type="dcterms:W3CDTF">2025-06-18T09:15:30Z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0x0101008E831273CC611043960158D37E81C38F</vt:lpwstr>
  </property>
  <property fmtid="{D5CDD505-2E9C-101B-9397-08002B2CF9AE}" pid="3" name="MediaServiceImageTags">
    <vt:lpwstr/>
  </property>
  <property fmtid="{D5CDD505-2E9C-101B-9397-08002B2CF9AE}" pid="4" name="Order">
    <vt:r8>98100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