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4"/>
  </p:notesMasterIdLst>
  <p:sldIdLst>
    <p:sldId id="331" r:id="rId5"/>
    <p:sldId id="728" r:id="rId6"/>
    <p:sldId id="729" r:id="rId7"/>
    <p:sldId id="753" r:id="rId8"/>
    <p:sldId id="755" r:id="rId9"/>
    <p:sldId id="757" r:id="rId10"/>
    <p:sldId id="754" r:id="rId11"/>
    <p:sldId id="752" r:id="rId12"/>
    <p:sldId id="750" r:id="rId13"/>
    <p:sldId id="756" r:id="rId14"/>
    <p:sldId id="758" r:id="rId15"/>
    <p:sldId id="759" r:id="rId16"/>
    <p:sldId id="760" r:id="rId17"/>
    <p:sldId id="761" r:id="rId18"/>
    <p:sldId id="762" r:id="rId19"/>
    <p:sldId id="763" r:id="rId20"/>
    <p:sldId id="764" r:id="rId21"/>
    <p:sldId id="765" r:id="rId22"/>
    <p:sldId id="26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5B"/>
    <a:srgbClr val="F07D00"/>
    <a:srgbClr val="B5B0AC"/>
    <a:srgbClr val="6F6258"/>
    <a:srgbClr val="E5E5E5"/>
    <a:srgbClr val="EC6D86"/>
    <a:srgbClr val="9E043D"/>
    <a:srgbClr val="BB3F07"/>
    <a:srgbClr val="C7D533"/>
    <a:srgbClr val="821E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C2586A-8A88-4DA7-9737-B3565CFA5747}" v="1" dt="2025-06-10T17:34:13.1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1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81D7C-81F1-BA48-B0CF-02C398C91972}" type="datetimeFigureOut">
              <a:rPr lang="en-US" smtClean="0"/>
              <a:t>6/20/2025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F88987-9C11-FC43-B2CE-3A9A6A29209B}" type="slidenum">
              <a:rPr lang="en-US" smtClean="0"/>
              <a:t>‹#›</a:t>
            </a:fld>
            <a:endParaRPr lang="en-US"/>
          </a:p>
        </p:txBody>
      </p:sp>
    </p:spTree>
    <p:extLst>
      <p:ext uri="{BB962C8B-B14F-4D97-AF65-F5344CB8AC3E}">
        <p14:creationId xmlns:p14="http://schemas.microsoft.com/office/powerpoint/2010/main" val="195001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E87E51C-D1F2-4952-8860-D216386E2B8D}" type="slidenum">
              <a:rPr lang="en-GB" smtClean="0"/>
              <a:t>19</a:t>
            </a:fld>
            <a:endParaRPr lang="en-GB"/>
          </a:p>
        </p:txBody>
      </p:sp>
    </p:spTree>
    <p:extLst>
      <p:ext uri="{BB962C8B-B14F-4D97-AF65-F5344CB8AC3E}">
        <p14:creationId xmlns:p14="http://schemas.microsoft.com/office/powerpoint/2010/main" val="3990771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5"/>
            <a:ext cx="12191999" cy="6300787"/>
          </a:xfrm>
          <a:prstGeom prst="rect">
            <a:avLst/>
          </a:prstGeom>
          <a:solidFill>
            <a:srgbClr val="E5E5E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rgbClr val="E6005B"/>
                </a:solidFill>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4" y="4015578"/>
            <a:ext cx="11306174" cy="1155172"/>
          </a:xfrm>
          <a:prstGeom prst="rect">
            <a:avLst/>
          </a:prstGeom>
        </p:spPr>
        <p:txBody>
          <a:bodyPr lIns="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pic>
        <p:nvPicPr>
          <p:cNvPr id="10" name="Picture 9">
            <a:extLst>
              <a:ext uri="{FF2B5EF4-FFF2-40B4-BE49-F238E27FC236}">
                <a16:creationId xmlns:a16="http://schemas.microsoft.com/office/drawing/2014/main" id="{99B026E5-3198-8D4C-956B-0E8532CD5782}"/>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13" name="Date Placeholder 3">
            <a:extLst>
              <a:ext uri="{FF2B5EF4-FFF2-40B4-BE49-F238E27FC236}">
                <a16:creationId xmlns:a16="http://schemas.microsoft.com/office/drawing/2014/main" id="{8B58F904-7080-FE43-A777-0CCCA7DE6BAB}"/>
              </a:ext>
            </a:extLst>
          </p:cNvPr>
          <p:cNvSpPr>
            <a:spLocks noGrp="1"/>
          </p:cNvSpPr>
          <p:nvPr>
            <p:ph type="dt" sz="half" idx="10"/>
          </p:nvPr>
        </p:nvSpPr>
        <p:spPr>
          <a:xfrm>
            <a:off x="6275386" y="6057900"/>
            <a:ext cx="5473701" cy="358774"/>
          </a:xfrm>
          <a:prstGeom prst="rect">
            <a:avLst/>
          </a:prstGeom>
        </p:spPr>
        <p:txBody>
          <a:bodyPr lIns="0" tIns="0" rIns="0" bIns="0" anchor="b" anchorCtr="0"/>
          <a:lstStyle>
            <a:lvl1pPr algn="r">
              <a:defRPr>
                <a:solidFill>
                  <a:schemeClr val="tx1"/>
                </a:solidFill>
                <a:latin typeface="Arial" panose="020B0604020202020204" pitchFamily="34" charset="0"/>
                <a:cs typeface="Arial" panose="020B0604020202020204" pitchFamily="34" charset="0"/>
              </a:defRPr>
            </a:lvl1pPr>
          </a:lstStyle>
          <a:p>
            <a:fld id="{197342E9-89D0-D246-B0E5-635614E13D75}" type="datetime1">
              <a:rPr lang="en-GB" smtClean="0"/>
              <a:pPr/>
              <a:t>20/06/2025</a:t>
            </a:fld>
            <a:endParaRPr lang="en-US"/>
          </a:p>
        </p:txBody>
      </p:sp>
    </p:spTree>
    <p:extLst>
      <p:ext uri="{BB962C8B-B14F-4D97-AF65-F5344CB8AC3E}">
        <p14:creationId xmlns:p14="http://schemas.microsoft.com/office/powerpoint/2010/main" val="144564443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lumn Unsymetrical">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3529013" cy="370840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4332288" y="1989138"/>
            <a:ext cx="7416800" cy="370840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9" name="Picture 8">
            <a:extLst>
              <a:ext uri="{FF2B5EF4-FFF2-40B4-BE49-F238E27FC236}">
                <a16:creationId xmlns:a16="http://schemas.microsoft.com/office/drawing/2014/main" id="{66D5397D-FD76-2E4F-8BFA-B5599B1CF4C8}"/>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3" name="Text Placeholder 11">
            <a:extLst>
              <a:ext uri="{FF2B5EF4-FFF2-40B4-BE49-F238E27FC236}">
                <a16:creationId xmlns:a16="http://schemas.microsoft.com/office/drawing/2014/main" id="{07B00AC3-9B1E-2E4B-BC7B-406D8A38D125}"/>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
        <p:nvSpPr>
          <p:cNvPr id="14" name="Title 1">
            <a:extLst>
              <a:ext uri="{FF2B5EF4-FFF2-40B4-BE49-F238E27FC236}">
                <a16:creationId xmlns:a16="http://schemas.microsoft.com/office/drawing/2014/main" id="{FB21EC89-DA5A-2B4B-B94A-FD5D13BA4A1F}"/>
              </a:ext>
            </a:extLst>
          </p:cNvPr>
          <p:cNvSpPr>
            <a:spLocks noGrp="1"/>
          </p:cNvSpPr>
          <p:nvPr>
            <p:ph type="title"/>
          </p:nvPr>
        </p:nvSpPr>
        <p:spPr>
          <a:xfrm>
            <a:off x="442912" y="800100"/>
            <a:ext cx="11306175" cy="1001983"/>
          </a:xfrm>
          <a:prstGeom prst="rect">
            <a:avLst/>
          </a:prstGeom>
        </p:spPr>
        <p:txBody>
          <a:bodyPr/>
          <a:lstStyle/>
          <a:p>
            <a:r>
              <a:rPr lang="en-GB"/>
              <a:t>Click to edit Master title style</a:t>
            </a:r>
            <a:endParaRPr lang="en-US"/>
          </a:p>
        </p:txBody>
      </p:sp>
      <p:sp>
        <p:nvSpPr>
          <p:cNvPr id="15" name="Rectangle 14">
            <a:extLst>
              <a:ext uri="{FF2B5EF4-FFF2-40B4-BE49-F238E27FC236}">
                <a16:creationId xmlns:a16="http://schemas.microsoft.com/office/drawing/2014/main" id="{25FEA125-D139-1A4D-A206-2BABBEE26DC4}"/>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64871E7-C776-E845-B38B-91971ED53532}"/>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783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Unsymetrical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3" y="2813048"/>
            <a:ext cx="3529012" cy="2884489"/>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4332288" y="1989138"/>
            <a:ext cx="7416800" cy="370840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8" name="Picture 7">
            <a:extLst>
              <a:ext uri="{FF2B5EF4-FFF2-40B4-BE49-F238E27FC236}">
                <a16:creationId xmlns:a16="http://schemas.microsoft.com/office/drawing/2014/main" id="{375C663E-9DDC-5B49-A342-3EE51697074B}"/>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5" name="Text Placeholder 11">
            <a:extLst>
              <a:ext uri="{FF2B5EF4-FFF2-40B4-BE49-F238E27FC236}">
                <a16:creationId xmlns:a16="http://schemas.microsoft.com/office/drawing/2014/main" id="{B5743288-93C1-B747-B6D2-E62ECB66A2B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
        <p:nvSpPr>
          <p:cNvPr id="16" name="Title 1">
            <a:extLst>
              <a:ext uri="{FF2B5EF4-FFF2-40B4-BE49-F238E27FC236}">
                <a16:creationId xmlns:a16="http://schemas.microsoft.com/office/drawing/2014/main" id="{62BBD38C-D5E6-E14C-82D7-CDA28865EBF1}"/>
              </a:ext>
            </a:extLst>
          </p:cNvPr>
          <p:cNvSpPr>
            <a:spLocks noGrp="1"/>
          </p:cNvSpPr>
          <p:nvPr>
            <p:ph type="title"/>
          </p:nvPr>
        </p:nvSpPr>
        <p:spPr>
          <a:xfrm>
            <a:off x="442912" y="800100"/>
            <a:ext cx="11306175" cy="1001983"/>
          </a:xfrm>
          <a:prstGeom prst="rect">
            <a:avLst/>
          </a:prstGeom>
        </p:spPr>
        <p:txBody>
          <a:bodyPr/>
          <a:lstStyle/>
          <a:p>
            <a:r>
              <a:rPr lang="en-GB"/>
              <a:t>Click to edit Master title style</a:t>
            </a:r>
            <a:endParaRPr lang="en-US"/>
          </a:p>
        </p:txBody>
      </p:sp>
      <p:sp>
        <p:nvSpPr>
          <p:cNvPr id="17" name="Text Placeholder 2">
            <a:extLst>
              <a:ext uri="{FF2B5EF4-FFF2-40B4-BE49-F238E27FC236}">
                <a16:creationId xmlns:a16="http://schemas.microsoft.com/office/drawing/2014/main" id="{14952491-1CB4-104F-95DC-3C7A95C113BA}"/>
              </a:ext>
            </a:extLst>
          </p:cNvPr>
          <p:cNvSpPr>
            <a:spLocks noGrp="1"/>
          </p:cNvSpPr>
          <p:nvPr>
            <p:ph type="body" idx="1"/>
          </p:nvPr>
        </p:nvSpPr>
        <p:spPr>
          <a:xfrm>
            <a:off x="442912" y="1989138"/>
            <a:ext cx="3529013"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1" name="Rectangle 10">
            <a:extLst>
              <a:ext uri="{FF2B5EF4-FFF2-40B4-BE49-F238E27FC236}">
                <a16:creationId xmlns:a16="http://schemas.microsoft.com/office/drawing/2014/main" id="{8DE6B900-0CAE-6B4C-B741-178AD460BD32}"/>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E1A1B2DE-F07F-8147-AD48-234D917280D2}"/>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937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3529013" cy="370840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4332288" y="1989138"/>
            <a:ext cx="3529013" cy="370840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Content Placeholder 2">
            <a:extLst>
              <a:ext uri="{FF2B5EF4-FFF2-40B4-BE49-F238E27FC236}">
                <a16:creationId xmlns:a16="http://schemas.microsoft.com/office/drawing/2014/main" id="{A2572A3E-7061-AE46-B81E-7EEEF4B2F2AD}"/>
              </a:ext>
            </a:extLst>
          </p:cNvPr>
          <p:cNvSpPr>
            <a:spLocks noGrp="1"/>
          </p:cNvSpPr>
          <p:nvPr>
            <p:ph idx="13"/>
          </p:nvPr>
        </p:nvSpPr>
        <p:spPr>
          <a:xfrm>
            <a:off x="8221664" y="1989138"/>
            <a:ext cx="3527423" cy="370840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0" name="Picture 9">
            <a:extLst>
              <a:ext uri="{FF2B5EF4-FFF2-40B4-BE49-F238E27FC236}">
                <a16:creationId xmlns:a16="http://schemas.microsoft.com/office/drawing/2014/main" id="{3F5E1427-DD3F-9240-BD4A-0CC21218DF6A}"/>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4" name="Text Placeholder 11">
            <a:extLst>
              <a:ext uri="{FF2B5EF4-FFF2-40B4-BE49-F238E27FC236}">
                <a16:creationId xmlns:a16="http://schemas.microsoft.com/office/drawing/2014/main" id="{6DC3E782-E2DF-224A-8EC7-F432750D92B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
        <p:nvSpPr>
          <p:cNvPr id="15" name="Title 1">
            <a:extLst>
              <a:ext uri="{FF2B5EF4-FFF2-40B4-BE49-F238E27FC236}">
                <a16:creationId xmlns:a16="http://schemas.microsoft.com/office/drawing/2014/main" id="{1C9432BC-F7ED-AD44-955D-1B98B2278695}"/>
              </a:ext>
            </a:extLst>
          </p:cNvPr>
          <p:cNvSpPr>
            <a:spLocks noGrp="1"/>
          </p:cNvSpPr>
          <p:nvPr>
            <p:ph type="title"/>
          </p:nvPr>
        </p:nvSpPr>
        <p:spPr>
          <a:xfrm>
            <a:off x="442912" y="800100"/>
            <a:ext cx="11306175" cy="1001983"/>
          </a:xfrm>
          <a:prstGeom prst="rect">
            <a:avLst/>
          </a:prstGeom>
        </p:spPr>
        <p:txBody>
          <a:bodyPr/>
          <a:lstStyle/>
          <a:p>
            <a:r>
              <a:rPr lang="en-GB"/>
              <a:t>Click to edit Master title style</a:t>
            </a:r>
            <a:endParaRPr lang="en-US"/>
          </a:p>
        </p:txBody>
      </p:sp>
      <p:sp>
        <p:nvSpPr>
          <p:cNvPr id="16" name="Rectangle 15">
            <a:extLst>
              <a:ext uri="{FF2B5EF4-FFF2-40B4-BE49-F238E27FC236}">
                <a16:creationId xmlns:a16="http://schemas.microsoft.com/office/drawing/2014/main" id="{D618504C-E8A7-EA43-8DA0-0CE9310D674A}"/>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6BB3217-4ECB-9C4E-B129-4CD1A7606E4D}"/>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88210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lumn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2" y="2813048"/>
            <a:ext cx="3529013" cy="288449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FADD979E-7EEF-5D4A-8AC3-74C6CE848442}"/>
              </a:ext>
            </a:extLst>
          </p:cNvPr>
          <p:cNvSpPr>
            <a:spLocks noGrp="1"/>
          </p:cNvSpPr>
          <p:nvPr>
            <p:ph type="body" sz="quarter" idx="3"/>
          </p:nvPr>
        </p:nvSpPr>
        <p:spPr>
          <a:xfrm>
            <a:off x="8220075" y="1989138"/>
            <a:ext cx="3527425"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4332288" y="2813047"/>
            <a:ext cx="3527425" cy="288449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Content Placeholder 5">
            <a:extLst>
              <a:ext uri="{FF2B5EF4-FFF2-40B4-BE49-F238E27FC236}">
                <a16:creationId xmlns:a16="http://schemas.microsoft.com/office/drawing/2014/main" id="{C43422A0-145A-7943-95AD-B9C948D26B2D}"/>
              </a:ext>
            </a:extLst>
          </p:cNvPr>
          <p:cNvSpPr>
            <a:spLocks noGrp="1"/>
          </p:cNvSpPr>
          <p:nvPr>
            <p:ph sz="quarter" idx="10"/>
          </p:nvPr>
        </p:nvSpPr>
        <p:spPr>
          <a:xfrm>
            <a:off x="8220076" y="2813046"/>
            <a:ext cx="3529012" cy="2884491"/>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14" name="Picture 13">
            <a:extLst>
              <a:ext uri="{FF2B5EF4-FFF2-40B4-BE49-F238E27FC236}">
                <a16:creationId xmlns:a16="http://schemas.microsoft.com/office/drawing/2014/main" id="{CE2A91DF-79A7-914F-947D-CF72742487D7}"/>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8" name="Text Placeholder 11">
            <a:extLst>
              <a:ext uri="{FF2B5EF4-FFF2-40B4-BE49-F238E27FC236}">
                <a16:creationId xmlns:a16="http://schemas.microsoft.com/office/drawing/2014/main" id="{EF264802-11B4-5941-991C-96BAD56284CF}"/>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
        <p:nvSpPr>
          <p:cNvPr id="19" name="Title 1">
            <a:extLst>
              <a:ext uri="{FF2B5EF4-FFF2-40B4-BE49-F238E27FC236}">
                <a16:creationId xmlns:a16="http://schemas.microsoft.com/office/drawing/2014/main" id="{AC1D1754-6A16-0A4B-9E06-5B285B1354A6}"/>
              </a:ext>
            </a:extLst>
          </p:cNvPr>
          <p:cNvSpPr>
            <a:spLocks noGrp="1"/>
          </p:cNvSpPr>
          <p:nvPr>
            <p:ph type="title"/>
          </p:nvPr>
        </p:nvSpPr>
        <p:spPr>
          <a:xfrm>
            <a:off x="442912" y="800100"/>
            <a:ext cx="11306175" cy="1001983"/>
          </a:xfrm>
          <a:prstGeom prst="rect">
            <a:avLst/>
          </a:prstGeom>
        </p:spPr>
        <p:txBody>
          <a:bodyPr/>
          <a:lstStyle/>
          <a:p>
            <a:r>
              <a:rPr lang="en-GB"/>
              <a:t>Click to edit Master title style</a:t>
            </a:r>
            <a:endParaRPr lang="en-US"/>
          </a:p>
        </p:txBody>
      </p:sp>
      <p:sp>
        <p:nvSpPr>
          <p:cNvPr id="20" name="Text Placeholder 2">
            <a:extLst>
              <a:ext uri="{FF2B5EF4-FFF2-40B4-BE49-F238E27FC236}">
                <a16:creationId xmlns:a16="http://schemas.microsoft.com/office/drawing/2014/main" id="{760B23AA-B159-A04B-A49B-76835B62994D}"/>
              </a:ext>
            </a:extLst>
          </p:cNvPr>
          <p:cNvSpPr>
            <a:spLocks noGrp="1"/>
          </p:cNvSpPr>
          <p:nvPr>
            <p:ph type="body" idx="1"/>
          </p:nvPr>
        </p:nvSpPr>
        <p:spPr>
          <a:xfrm>
            <a:off x="442912" y="1989138"/>
            <a:ext cx="3529013"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1" name="Text Placeholder 2">
            <a:extLst>
              <a:ext uri="{FF2B5EF4-FFF2-40B4-BE49-F238E27FC236}">
                <a16:creationId xmlns:a16="http://schemas.microsoft.com/office/drawing/2014/main" id="{EF568595-A127-5846-A037-D0819A0252E6}"/>
              </a:ext>
            </a:extLst>
          </p:cNvPr>
          <p:cNvSpPr>
            <a:spLocks noGrp="1"/>
          </p:cNvSpPr>
          <p:nvPr>
            <p:ph type="body" idx="13"/>
          </p:nvPr>
        </p:nvSpPr>
        <p:spPr>
          <a:xfrm>
            <a:off x="4332288" y="1989138"/>
            <a:ext cx="3527425"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2" name="Rectangle 21">
            <a:extLst>
              <a:ext uri="{FF2B5EF4-FFF2-40B4-BE49-F238E27FC236}">
                <a16:creationId xmlns:a16="http://schemas.microsoft.com/office/drawing/2014/main" id="{EAD682C8-053C-4942-93C0-CDCB02169B50}"/>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C2EA856-078C-B74C-87C6-AC58462CB29C}"/>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53277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91855C3A-3FE6-774C-8B42-DE78E4C581EA}"/>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20" name="Text Placeholder 11">
            <a:extLst>
              <a:ext uri="{FF2B5EF4-FFF2-40B4-BE49-F238E27FC236}">
                <a16:creationId xmlns:a16="http://schemas.microsoft.com/office/drawing/2014/main" id="{3EFCAB50-6370-994D-BF7A-C505E83CFC1D}"/>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
        <p:nvSpPr>
          <p:cNvPr id="23" name="Title 1">
            <a:extLst>
              <a:ext uri="{FF2B5EF4-FFF2-40B4-BE49-F238E27FC236}">
                <a16:creationId xmlns:a16="http://schemas.microsoft.com/office/drawing/2014/main" id="{B048F09A-B384-8C49-9343-9C78BE372438}"/>
              </a:ext>
            </a:extLst>
          </p:cNvPr>
          <p:cNvSpPr>
            <a:spLocks noGrp="1"/>
          </p:cNvSpPr>
          <p:nvPr>
            <p:ph type="ctrTitle"/>
          </p:nvPr>
        </p:nvSpPr>
        <p:spPr>
          <a:xfrm>
            <a:off x="1406632" y="1989138"/>
            <a:ext cx="9378733" cy="2372252"/>
          </a:xfrm>
          <a:prstGeom prst="rect">
            <a:avLst/>
          </a:prstGeom>
        </p:spPr>
        <p:txBody>
          <a:bodyPr lIns="0" rIns="90000" anchor="ctr" anchorCtr="0">
            <a:normAutofit/>
          </a:bodyPr>
          <a:lstStyle>
            <a:lvl1pPr algn="l">
              <a:defRPr sz="4500" b="1">
                <a:solidFill>
                  <a:srgbClr val="E6005B"/>
                </a:solidFill>
              </a:defRPr>
            </a:lvl1pPr>
          </a:lstStyle>
          <a:p>
            <a:r>
              <a:rPr lang="en-GB"/>
              <a:t>Click to edit Master title style</a:t>
            </a:r>
            <a:endParaRPr lang="en-US"/>
          </a:p>
        </p:txBody>
      </p:sp>
      <p:sp>
        <p:nvSpPr>
          <p:cNvPr id="24" name="Subtitle 2">
            <a:extLst>
              <a:ext uri="{FF2B5EF4-FFF2-40B4-BE49-F238E27FC236}">
                <a16:creationId xmlns:a16="http://schemas.microsoft.com/office/drawing/2014/main" id="{338F5E73-6BFD-7748-BFD6-93FCF46A77EB}"/>
              </a:ext>
            </a:extLst>
          </p:cNvPr>
          <p:cNvSpPr>
            <a:spLocks noGrp="1"/>
          </p:cNvSpPr>
          <p:nvPr>
            <p:ph type="subTitle" idx="1"/>
          </p:nvPr>
        </p:nvSpPr>
        <p:spPr>
          <a:xfrm>
            <a:off x="1406632" y="4542366"/>
            <a:ext cx="9378733" cy="1155172"/>
          </a:xfrm>
          <a:prstGeom prst="rect">
            <a:avLst/>
          </a:prstGeom>
        </p:spPr>
        <p:txBody>
          <a:bodyPr lIns="0" anchor="ctr" anchorCtr="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pic>
        <p:nvPicPr>
          <p:cNvPr id="3" name="Picture 2">
            <a:extLst>
              <a:ext uri="{FF2B5EF4-FFF2-40B4-BE49-F238E27FC236}">
                <a16:creationId xmlns:a16="http://schemas.microsoft.com/office/drawing/2014/main" id="{A3650F2B-C9D3-F54A-91EC-BEDF952B03AE}"/>
              </a:ext>
            </a:extLst>
          </p:cNvPr>
          <p:cNvPicPr>
            <a:picLocks noChangeAspect="1"/>
          </p:cNvPicPr>
          <p:nvPr userDrawn="1"/>
        </p:nvPicPr>
        <p:blipFill>
          <a:blip r:embed="rId3"/>
          <a:stretch>
            <a:fillRect/>
          </a:stretch>
        </p:blipFill>
        <p:spPr>
          <a:xfrm>
            <a:off x="442913" y="1010601"/>
            <a:ext cx="963720" cy="797561"/>
          </a:xfrm>
          <a:prstGeom prst="rect">
            <a:avLst/>
          </a:prstGeom>
        </p:spPr>
      </p:pic>
      <p:pic>
        <p:nvPicPr>
          <p:cNvPr id="26" name="Picture 25">
            <a:extLst>
              <a:ext uri="{FF2B5EF4-FFF2-40B4-BE49-F238E27FC236}">
                <a16:creationId xmlns:a16="http://schemas.microsoft.com/office/drawing/2014/main" id="{6AAD6DD1-3573-E54F-8768-B0CFC8AFB67A}"/>
              </a:ext>
            </a:extLst>
          </p:cNvPr>
          <p:cNvPicPr>
            <a:picLocks noChangeAspect="1"/>
          </p:cNvPicPr>
          <p:nvPr userDrawn="1"/>
        </p:nvPicPr>
        <p:blipFill>
          <a:blip r:embed="rId3"/>
          <a:stretch>
            <a:fillRect/>
          </a:stretch>
        </p:blipFill>
        <p:spPr>
          <a:xfrm rot="10800000">
            <a:off x="10785366" y="4899977"/>
            <a:ext cx="963720" cy="797561"/>
          </a:xfrm>
          <a:prstGeom prst="rect">
            <a:avLst/>
          </a:prstGeom>
        </p:spPr>
      </p:pic>
      <p:sp>
        <p:nvSpPr>
          <p:cNvPr id="11" name="Rectangle 10">
            <a:extLst>
              <a:ext uri="{FF2B5EF4-FFF2-40B4-BE49-F238E27FC236}">
                <a16:creationId xmlns:a16="http://schemas.microsoft.com/office/drawing/2014/main" id="{694A2B9C-4747-EB44-AD6F-788273471394}"/>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DE4C44A-5626-1B42-B24C-44A8F39FB460}"/>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81208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tle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FBD9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1989138"/>
            <a:ext cx="11306175" cy="1848949"/>
          </a:xfrm>
          <a:prstGeom prst="rect">
            <a:avLst/>
          </a:prstGeom>
        </p:spPr>
        <p:txBody>
          <a:bodyPr lIns="0" rIns="90000" anchor="b"/>
          <a:lstStyle>
            <a:lvl1pPr algn="l">
              <a:defRPr sz="6000" b="1">
                <a:solidFill>
                  <a:srgbClr val="F07D00"/>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F07D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pic>
        <p:nvPicPr>
          <p:cNvPr id="12" name="Picture 11">
            <a:extLst>
              <a:ext uri="{FF2B5EF4-FFF2-40B4-BE49-F238E27FC236}">
                <a16:creationId xmlns:a16="http://schemas.microsoft.com/office/drawing/2014/main" id="{2EC1597D-B745-8C47-9BCA-19CC45F98067}"/>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3" name="Rectangle 12">
            <a:extLst>
              <a:ext uri="{FF2B5EF4-FFF2-40B4-BE49-F238E27FC236}">
                <a16:creationId xmlns:a16="http://schemas.microsoft.com/office/drawing/2014/main" id="{C03F878E-DE03-2942-B907-3CF8B4BF5BA7}"/>
              </a:ext>
            </a:extLst>
          </p:cNvPr>
          <p:cNvSpPr/>
          <p:nvPr userDrawn="1"/>
        </p:nvSpPr>
        <p:spPr>
          <a:xfrm>
            <a:off x="0" y="0"/>
            <a:ext cx="12192000" cy="441325"/>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946D80A-BB91-1241-848B-6B912282049B}"/>
              </a:ext>
            </a:extLst>
          </p:cNvPr>
          <p:cNvSpPr/>
          <p:nvPr userDrawn="1"/>
        </p:nvSpPr>
        <p:spPr>
          <a:xfrm>
            <a:off x="0" y="6742113"/>
            <a:ext cx="12191999" cy="125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1">
            <a:extLst>
              <a:ext uri="{FF2B5EF4-FFF2-40B4-BE49-F238E27FC236}">
                <a16:creationId xmlns:a16="http://schemas.microsoft.com/office/drawing/2014/main" id="{DB81DC7A-6B12-7D4A-B479-9DCA38495772}"/>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F07D00"/>
                </a:solidFill>
              </a:defRPr>
            </a:lvl1pPr>
          </a:lstStyle>
          <a:p>
            <a:pPr lvl="0"/>
            <a:r>
              <a:rPr lang="en-GB"/>
              <a:t>Click to edit Master text styles</a:t>
            </a:r>
          </a:p>
        </p:txBody>
      </p:sp>
    </p:spTree>
    <p:extLst>
      <p:ext uri="{BB962C8B-B14F-4D97-AF65-F5344CB8AC3E}">
        <p14:creationId xmlns:p14="http://schemas.microsoft.com/office/powerpoint/2010/main" val="3710472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ubtle Blu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BCE4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12688"/>
            <a:ext cx="11306173" cy="1825399"/>
          </a:xfrm>
          <a:prstGeom prst="rect">
            <a:avLst/>
          </a:prstGeom>
        </p:spPr>
        <p:txBody>
          <a:bodyPr lIns="0" rIns="90000" anchor="b"/>
          <a:lstStyle>
            <a:lvl1pPr algn="l">
              <a:defRPr sz="6000" b="1">
                <a:solidFill>
                  <a:srgbClr val="00A6E2"/>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00A6E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3" name="Rectangle 12">
            <a:extLst>
              <a:ext uri="{FF2B5EF4-FFF2-40B4-BE49-F238E27FC236}">
                <a16:creationId xmlns:a16="http://schemas.microsoft.com/office/drawing/2014/main" id="{C03F878E-DE03-2942-B907-3CF8B4BF5BA7}"/>
              </a:ext>
            </a:extLst>
          </p:cNvPr>
          <p:cNvSpPr/>
          <p:nvPr userDrawn="1"/>
        </p:nvSpPr>
        <p:spPr>
          <a:xfrm>
            <a:off x="0" y="0"/>
            <a:ext cx="12192000" cy="441325"/>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065D9431-5C22-DF40-B12F-3B430B2D2AE1}"/>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9" name="Rectangle 8">
            <a:extLst>
              <a:ext uri="{FF2B5EF4-FFF2-40B4-BE49-F238E27FC236}">
                <a16:creationId xmlns:a16="http://schemas.microsoft.com/office/drawing/2014/main" id="{397678BD-869E-C64D-BBB5-DB38A6A8CF00}"/>
              </a:ext>
            </a:extLst>
          </p:cNvPr>
          <p:cNvSpPr/>
          <p:nvPr userDrawn="1"/>
        </p:nvSpPr>
        <p:spPr>
          <a:xfrm>
            <a:off x="0" y="6742113"/>
            <a:ext cx="12191999" cy="1259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Placeholder 11">
            <a:extLst>
              <a:ext uri="{FF2B5EF4-FFF2-40B4-BE49-F238E27FC236}">
                <a16:creationId xmlns:a16="http://schemas.microsoft.com/office/drawing/2014/main" id="{EFAD923B-E667-FD45-B41A-12791D221D10}"/>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00A6E2"/>
                </a:solidFill>
              </a:defRPr>
            </a:lvl1pPr>
          </a:lstStyle>
          <a:p>
            <a:pPr lvl="0"/>
            <a:r>
              <a:rPr lang="en-GB"/>
              <a:t>Click to edit Master text styles</a:t>
            </a:r>
          </a:p>
        </p:txBody>
      </p:sp>
    </p:spTree>
    <p:extLst>
      <p:ext uri="{BB962C8B-B14F-4D97-AF65-F5344CB8AC3E}">
        <p14:creationId xmlns:p14="http://schemas.microsoft.com/office/powerpoint/2010/main" val="15490781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rmal Blu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005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00A6E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3" name="Rectangle 12">
            <a:extLst>
              <a:ext uri="{FF2B5EF4-FFF2-40B4-BE49-F238E27FC236}">
                <a16:creationId xmlns:a16="http://schemas.microsoft.com/office/drawing/2014/main" id="{C03F878E-DE03-2942-B907-3CF8B4BF5BA7}"/>
              </a:ext>
            </a:extLst>
          </p:cNvPr>
          <p:cNvSpPr/>
          <p:nvPr userDrawn="1"/>
        </p:nvSpPr>
        <p:spPr>
          <a:xfrm>
            <a:off x="0" y="1"/>
            <a:ext cx="12192000" cy="4526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20B24E7D-7F6A-0541-9FC9-D284AAA24340}"/>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6" name="Rectangle 15">
            <a:extLst>
              <a:ext uri="{FF2B5EF4-FFF2-40B4-BE49-F238E27FC236}">
                <a16:creationId xmlns:a16="http://schemas.microsoft.com/office/drawing/2014/main" id="{81441CAE-3F74-A749-B92B-BA7301BD3CC4}"/>
              </a:ext>
            </a:extLst>
          </p:cNvPr>
          <p:cNvSpPr/>
          <p:nvPr userDrawn="1"/>
        </p:nvSpPr>
        <p:spPr>
          <a:xfrm>
            <a:off x="0" y="6742113"/>
            <a:ext cx="12191999" cy="125999"/>
          </a:xfrm>
          <a:prstGeom prst="rect">
            <a:avLst/>
          </a:prstGeom>
          <a:solidFill>
            <a:srgbClr val="00A6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7" name="Text Placeholder 11">
            <a:extLst>
              <a:ext uri="{FF2B5EF4-FFF2-40B4-BE49-F238E27FC236}">
                <a16:creationId xmlns:a16="http://schemas.microsoft.com/office/drawing/2014/main" id="{3986C3D8-75F2-AF4D-852E-617DA34AB6C7}"/>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00A6E2"/>
                </a:solidFill>
              </a:defRPr>
            </a:lvl1pPr>
          </a:lstStyle>
          <a:p>
            <a:pPr lvl="0"/>
            <a:r>
              <a:rPr lang="en-GB"/>
              <a:t>Click to edit Master text styles</a:t>
            </a:r>
          </a:p>
        </p:txBody>
      </p:sp>
    </p:spTree>
    <p:extLst>
      <p:ext uri="{BB962C8B-B14F-4D97-AF65-F5344CB8AC3E}">
        <p14:creationId xmlns:p14="http://schemas.microsoft.com/office/powerpoint/2010/main" val="15610249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rmal Purpl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C7017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1" name="Rectangle 10">
            <a:extLst>
              <a:ext uri="{FF2B5EF4-FFF2-40B4-BE49-F238E27FC236}">
                <a16:creationId xmlns:a16="http://schemas.microsoft.com/office/drawing/2014/main" id="{B669F709-E7C3-C149-A260-3C4BD44CD5DB}"/>
              </a:ext>
            </a:extLst>
          </p:cNvPr>
          <p:cNvSpPr/>
          <p:nvPr userDrawn="1"/>
        </p:nvSpPr>
        <p:spPr>
          <a:xfrm>
            <a:off x="0" y="1"/>
            <a:ext cx="12192000" cy="4526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49C6C068-799F-5647-86FD-975D93E27D3F}"/>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7" name="Rectangle 16">
            <a:extLst>
              <a:ext uri="{FF2B5EF4-FFF2-40B4-BE49-F238E27FC236}">
                <a16:creationId xmlns:a16="http://schemas.microsoft.com/office/drawing/2014/main" id="{A9635ED3-5E00-7F4E-9AE5-AF4B24A44CF5}"/>
              </a:ext>
            </a:extLst>
          </p:cNvPr>
          <p:cNvSpPr/>
          <p:nvPr userDrawn="1"/>
        </p:nvSpPr>
        <p:spPr>
          <a:xfrm>
            <a:off x="0" y="6742113"/>
            <a:ext cx="12191999" cy="1259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8" name="Text Placeholder 11">
            <a:extLst>
              <a:ext uri="{FF2B5EF4-FFF2-40B4-BE49-F238E27FC236}">
                <a16:creationId xmlns:a16="http://schemas.microsoft.com/office/drawing/2014/main" id="{77A12D8D-2172-A24B-A568-26FC3B4B283B}"/>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C7017F"/>
                </a:solidFill>
              </a:defRPr>
            </a:lvl1pPr>
          </a:lstStyle>
          <a:p>
            <a:pPr lvl="0"/>
            <a:r>
              <a:rPr lang="en-GB"/>
              <a:t>Click to edit Master text styles</a:t>
            </a:r>
          </a:p>
        </p:txBody>
      </p:sp>
    </p:spTree>
    <p:extLst>
      <p:ext uri="{BB962C8B-B14F-4D97-AF65-F5344CB8AC3E}">
        <p14:creationId xmlns:p14="http://schemas.microsoft.com/office/powerpoint/2010/main" val="23424682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ld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1989138"/>
            <a:ext cx="11306173" cy="1848949"/>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rgbClr val="F07D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7" name="Rectangle 6">
            <a:extLst>
              <a:ext uri="{FF2B5EF4-FFF2-40B4-BE49-F238E27FC236}">
                <a16:creationId xmlns:a16="http://schemas.microsoft.com/office/drawing/2014/main" id="{33D2627D-3696-4F4C-8BC6-79103D22C236}"/>
              </a:ext>
            </a:extLst>
          </p:cNvPr>
          <p:cNvSpPr/>
          <p:nvPr userDrawn="1"/>
        </p:nvSpPr>
        <p:spPr>
          <a:xfrm>
            <a:off x="0" y="1"/>
            <a:ext cx="12192000" cy="4526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85871FCE-6DA7-5549-92C6-554D5232A266}"/>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240039B7-FA62-F24C-BCFF-BA21679AD8B7}"/>
              </a:ext>
            </a:extLst>
          </p:cNvPr>
          <p:cNvSpPr/>
          <p:nvPr userDrawn="1"/>
        </p:nvSpPr>
        <p:spPr>
          <a:xfrm>
            <a:off x="0" y="6742113"/>
            <a:ext cx="12191999" cy="125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E8DC3CBE-2843-1642-BD7A-5C7A9BC16E2C}"/>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F07D00"/>
                </a:solidFill>
              </a:defRPr>
            </a:lvl1pPr>
          </a:lstStyle>
          <a:p>
            <a:pPr lvl="0"/>
            <a:r>
              <a:rPr lang="en-GB"/>
              <a:t>Click to edit Master text styles</a:t>
            </a:r>
          </a:p>
        </p:txBody>
      </p:sp>
    </p:spTree>
    <p:extLst>
      <p:ext uri="{BB962C8B-B14F-4D97-AF65-F5344CB8AC3E}">
        <p14:creationId xmlns:p14="http://schemas.microsoft.com/office/powerpoint/2010/main" val="326165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6"/>
            <a:ext cx="12191999" cy="6300786"/>
          </a:xfrm>
          <a:prstGeom prst="rect">
            <a:avLst/>
          </a:prstGeom>
          <a:solidFill>
            <a:srgbClr val="E6005B"/>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E6005B"/>
              </a:solidFill>
            </a:endParaRPr>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2" y="4015578"/>
            <a:ext cx="11306175" cy="1155172"/>
          </a:xfrm>
          <a:prstGeom prst="rect">
            <a:avLst/>
          </a:prstGeom>
        </p:spPr>
        <p:txBody>
          <a:bodyPr lIns="0">
            <a:normAutofit/>
          </a:bodyPr>
          <a:lstStyle>
            <a:lvl1pPr marL="0" indent="0" algn="l">
              <a:buNone/>
              <a:defRPr sz="3000" b="1">
                <a:solidFill>
                  <a:srgbClr val="9E043D"/>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pic>
        <p:nvPicPr>
          <p:cNvPr id="4" name="Picture 3">
            <a:extLst>
              <a:ext uri="{FF2B5EF4-FFF2-40B4-BE49-F238E27FC236}">
                <a16:creationId xmlns:a16="http://schemas.microsoft.com/office/drawing/2014/main" id="{EE19FAFA-C3E1-0844-82DB-27D43E467A6B}"/>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15" name="Date Placeholder 3">
            <a:extLst>
              <a:ext uri="{FF2B5EF4-FFF2-40B4-BE49-F238E27FC236}">
                <a16:creationId xmlns:a16="http://schemas.microsoft.com/office/drawing/2014/main" id="{F86CB3D1-E135-FD4F-A056-483535DECE88}"/>
              </a:ext>
            </a:extLst>
          </p:cNvPr>
          <p:cNvSpPr>
            <a:spLocks noGrp="1"/>
          </p:cNvSpPr>
          <p:nvPr>
            <p:ph type="dt" sz="half" idx="10"/>
          </p:nvPr>
        </p:nvSpPr>
        <p:spPr>
          <a:xfrm>
            <a:off x="6275386" y="6057899"/>
            <a:ext cx="5473701" cy="358775"/>
          </a:xfrm>
          <a:prstGeom prst="rect">
            <a:avLst/>
          </a:prstGeom>
        </p:spPr>
        <p:txBody>
          <a:bodyPr lIns="0" tIns="0" rIns="0" bIns="0" anchor="b" anchorCtr="0"/>
          <a:lstStyle>
            <a:lvl1pPr algn="r">
              <a:defRPr>
                <a:solidFill>
                  <a:srgbClr val="9E043D"/>
                </a:solidFill>
                <a:latin typeface="Arial" panose="020B0604020202020204" pitchFamily="34" charset="0"/>
                <a:cs typeface="Arial" panose="020B0604020202020204" pitchFamily="34" charset="0"/>
              </a:defRPr>
            </a:lvl1pPr>
          </a:lstStyle>
          <a:p>
            <a:fld id="{197342E9-89D0-D246-B0E5-635614E13D75}" type="datetime1">
              <a:rPr lang="en-GB" smtClean="0"/>
              <a:pPr/>
              <a:t>20/06/2025</a:t>
            </a:fld>
            <a:endParaRPr lang="en-US"/>
          </a:p>
        </p:txBody>
      </p:sp>
    </p:spTree>
    <p:extLst>
      <p:ext uri="{BB962C8B-B14F-4D97-AF65-F5344CB8AC3E}">
        <p14:creationId xmlns:p14="http://schemas.microsoft.com/office/powerpoint/2010/main" val="3347986713"/>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old Purpl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C701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821E69"/>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7" name="Rectangle 6">
            <a:extLst>
              <a:ext uri="{FF2B5EF4-FFF2-40B4-BE49-F238E27FC236}">
                <a16:creationId xmlns:a16="http://schemas.microsoft.com/office/drawing/2014/main" id="{66867788-B905-9E45-B992-B2C5D2894330}"/>
              </a:ext>
            </a:extLst>
          </p:cNvPr>
          <p:cNvSpPr/>
          <p:nvPr userDrawn="1"/>
        </p:nvSpPr>
        <p:spPr>
          <a:xfrm>
            <a:off x="0" y="1"/>
            <a:ext cx="12192000" cy="4526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6651983-37A2-2345-917B-4559D70F4392}"/>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89B5E4C-2015-A748-95FB-CF22799B0CD6}"/>
              </a:ext>
            </a:extLst>
          </p:cNvPr>
          <p:cNvSpPr/>
          <p:nvPr userDrawn="1"/>
        </p:nvSpPr>
        <p:spPr>
          <a:xfrm>
            <a:off x="0" y="6742113"/>
            <a:ext cx="12191999" cy="125999"/>
          </a:xfrm>
          <a:prstGeom prst="rect">
            <a:avLst/>
          </a:prstGeom>
          <a:solidFill>
            <a:srgbClr val="821E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946CC34B-1499-F541-84B4-B09C59E3E203}"/>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821E69"/>
                </a:solidFill>
              </a:defRPr>
            </a:lvl1pPr>
          </a:lstStyle>
          <a:p>
            <a:pPr lvl="0"/>
            <a:r>
              <a:rPr lang="en-GB"/>
              <a:t>Click to edit Master text styles</a:t>
            </a:r>
          </a:p>
        </p:txBody>
      </p:sp>
    </p:spTree>
    <p:extLst>
      <p:ext uri="{BB962C8B-B14F-4D97-AF65-F5344CB8AC3E}">
        <p14:creationId xmlns:p14="http://schemas.microsoft.com/office/powerpoint/2010/main" val="17268365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asual Green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6D95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C7D53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7" name="Rectangle 6">
            <a:extLst>
              <a:ext uri="{FF2B5EF4-FFF2-40B4-BE49-F238E27FC236}">
                <a16:creationId xmlns:a16="http://schemas.microsoft.com/office/drawing/2014/main" id="{BF3AFFF2-502D-054E-B5DC-66A77A6B8A6E}"/>
              </a:ext>
            </a:extLst>
          </p:cNvPr>
          <p:cNvSpPr/>
          <p:nvPr userDrawn="1"/>
        </p:nvSpPr>
        <p:spPr>
          <a:xfrm>
            <a:off x="0" y="1"/>
            <a:ext cx="12192000" cy="452699"/>
          </a:xfrm>
          <a:prstGeom prst="rect">
            <a:avLst/>
          </a:prstGeom>
          <a:solidFill>
            <a:srgbClr val="C7D5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3E73C732-A419-E840-970E-326B7FDD4684}"/>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84D91E44-21DE-A842-8B5E-6AD38E86E746}"/>
              </a:ext>
            </a:extLst>
          </p:cNvPr>
          <p:cNvSpPr/>
          <p:nvPr userDrawn="1"/>
        </p:nvSpPr>
        <p:spPr>
          <a:xfrm>
            <a:off x="0" y="6742113"/>
            <a:ext cx="12191999" cy="125999"/>
          </a:xfrm>
          <a:prstGeom prst="rect">
            <a:avLst/>
          </a:prstGeom>
          <a:solidFill>
            <a:srgbClr val="C7D5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69BF5122-5B53-AF4A-BB6D-678ABD2D40EF}"/>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C7D533"/>
                </a:solidFill>
              </a:defRPr>
            </a:lvl1pPr>
          </a:lstStyle>
          <a:p>
            <a:pPr lvl="0"/>
            <a:r>
              <a:rPr lang="en-GB"/>
              <a:t>Click to edit Master text styles</a:t>
            </a:r>
          </a:p>
        </p:txBody>
      </p:sp>
    </p:spTree>
    <p:extLst>
      <p:ext uri="{BB962C8B-B14F-4D97-AF65-F5344CB8AC3E}">
        <p14:creationId xmlns:p14="http://schemas.microsoft.com/office/powerpoint/2010/main" val="22726012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F07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BB3F0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BB3F07"/>
                </a:solidFill>
              </a:defRPr>
            </a:lvl1pPr>
          </a:lstStyle>
          <a:p>
            <a:pPr lvl="0"/>
            <a:r>
              <a:rPr lang="en-GB"/>
              <a:t>Click to edit Master text styles</a:t>
            </a:r>
          </a:p>
        </p:txBody>
      </p:sp>
    </p:spTree>
    <p:extLst>
      <p:ext uri="{BB962C8B-B14F-4D97-AF65-F5344CB8AC3E}">
        <p14:creationId xmlns:p14="http://schemas.microsoft.com/office/powerpoint/2010/main" val="24762473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E600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Tree>
    <p:extLst>
      <p:ext uri="{BB962C8B-B14F-4D97-AF65-F5344CB8AC3E}">
        <p14:creationId xmlns:p14="http://schemas.microsoft.com/office/powerpoint/2010/main" val="33699656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EC6D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E6005B"/>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Tree>
    <p:extLst>
      <p:ext uri="{BB962C8B-B14F-4D97-AF65-F5344CB8AC3E}">
        <p14:creationId xmlns:p14="http://schemas.microsoft.com/office/powerpoint/2010/main" val="4017957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Casual Orange Section Break">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68B09DB-0CE7-674F-8B4F-D3BDC1E1F580}"/>
              </a:ext>
            </a:extLst>
          </p:cNvPr>
          <p:cNvSpPr/>
          <p:nvPr userDrawn="1"/>
        </p:nvSpPr>
        <p:spPr>
          <a:xfrm>
            <a:off x="0" y="0"/>
            <a:ext cx="12192000" cy="6857999"/>
          </a:xfrm>
          <a:prstGeom prst="rect">
            <a:avLst/>
          </a:prstGeom>
          <a:solidFill>
            <a:srgbClr val="6F62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a:extLst>
              <a:ext uri="{FF2B5EF4-FFF2-40B4-BE49-F238E27FC236}">
                <a16:creationId xmlns:a16="http://schemas.microsoft.com/office/drawing/2014/main" id="{45A774C6-72B5-B54D-AFC5-BEDE6662B008}"/>
              </a:ext>
            </a:extLst>
          </p:cNvPr>
          <p:cNvSpPr>
            <a:spLocks noGrp="1"/>
          </p:cNvSpPr>
          <p:nvPr>
            <p:ph type="ctrTitle"/>
          </p:nvPr>
        </p:nvSpPr>
        <p:spPr>
          <a:xfrm>
            <a:off x="442913" y="2024063"/>
            <a:ext cx="11306173" cy="1814024"/>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15" name="Subtitle 2">
            <a:extLst>
              <a:ext uri="{FF2B5EF4-FFF2-40B4-BE49-F238E27FC236}">
                <a16:creationId xmlns:a16="http://schemas.microsoft.com/office/drawing/2014/main" id="{D8CD21CC-038F-084D-86A0-F56D478F11ED}"/>
              </a:ext>
            </a:extLst>
          </p:cNvPr>
          <p:cNvSpPr>
            <a:spLocks noGrp="1"/>
          </p:cNvSpPr>
          <p:nvPr>
            <p:ph type="subTitle" idx="1"/>
          </p:nvPr>
        </p:nvSpPr>
        <p:spPr>
          <a:xfrm>
            <a:off x="442913" y="4015578"/>
            <a:ext cx="11306173" cy="1155172"/>
          </a:xfrm>
          <a:prstGeom prst="rect">
            <a:avLst/>
          </a:prstGeom>
        </p:spPr>
        <p:txBody>
          <a:bodyPr lIns="0">
            <a:normAutofit/>
          </a:bodyPr>
          <a:lstStyle>
            <a:lvl1pPr marL="0" indent="0" algn="l">
              <a:buNone/>
              <a:defRPr sz="3000" b="1">
                <a:solidFill>
                  <a:srgbClr val="B5B0AC"/>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7" name="Rectangle 6">
            <a:extLst>
              <a:ext uri="{FF2B5EF4-FFF2-40B4-BE49-F238E27FC236}">
                <a16:creationId xmlns:a16="http://schemas.microsoft.com/office/drawing/2014/main" id="{37898AC0-B7CB-074A-816A-237E0E868E59}"/>
              </a:ext>
            </a:extLst>
          </p:cNvPr>
          <p:cNvSpPr/>
          <p:nvPr userDrawn="1"/>
        </p:nvSpPr>
        <p:spPr>
          <a:xfrm>
            <a:off x="0" y="1"/>
            <a:ext cx="12192000" cy="452699"/>
          </a:xfrm>
          <a:prstGeom prst="rect">
            <a:avLst/>
          </a:prstGeom>
          <a:solidFill>
            <a:srgbClr val="B5B0A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F0A60D5D-4AC5-424B-9227-98890EF5464D}"/>
              </a:ext>
            </a:extLst>
          </p:cNvPr>
          <p:cNvPicPr>
            <a:picLocks noChangeAspect="1"/>
          </p:cNvPicPr>
          <p:nvPr userDrawn="1"/>
        </p:nvPicPr>
        <p:blipFill>
          <a:blip r:embed="rId2"/>
          <a:stretch>
            <a:fillRect/>
          </a:stretch>
        </p:blipFill>
        <p:spPr>
          <a:xfrm>
            <a:off x="442913" y="5832091"/>
            <a:ext cx="568360" cy="676276"/>
          </a:xfrm>
          <a:prstGeom prst="rect">
            <a:avLst/>
          </a:prstGeom>
        </p:spPr>
      </p:pic>
      <p:sp>
        <p:nvSpPr>
          <p:cNvPr id="10" name="Rectangle 9">
            <a:extLst>
              <a:ext uri="{FF2B5EF4-FFF2-40B4-BE49-F238E27FC236}">
                <a16:creationId xmlns:a16="http://schemas.microsoft.com/office/drawing/2014/main" id="{03636DE5-A460-F448-BC8B-A823C89548EA}"/>
              </a:ext>
            </a:extLst>
          </p:cNvPr>
          <p:cNvSpPr/>
          <p:nvPr userDrawn="1"/>
        </p:nvSpPr>
        <p:spPr>
          <a:xfrm>
            <a:off x="0" y="6742113"/>
            <a:ext cx="12191999" cy="125999"/>
          </a:xfrm>
          <a:prstGeom prst="rect">
            <a:avLst/>
          </a:prstGeom>
          <a:solidFill>
            <a:srgbClr val="BB3F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A6E2"/>
              </a:solidFill>
            </a:endParaRPr>
          </a:p>
        </p:txBody>
      </p:sp>
      <p:sp>
        <p:nvSpPr>
          <p:cNvPr id="11" name="Text Placeholder 11">
            <a:extLst>
              <a:ext uri="{FF2B5EF4-FFF2-40B4-BE49-F238E27FC236}">
                <a16:creationId xmlns:a16="http://schemas.microsoft.com/office/drawing/2014/main" id="{0E93626E-75D3-2946-9E24-B1657D8181F5}"/>
              </a:ext>
            </a:extLst>
          </p:cNvPr>
          <p:cNvSpPr>
            <a:spLocks noGrp="1"/>
          </p:cNvSpPr>
          <p:nvPr>
            <p:ph type="body" sz="quarter" idx="12"/>
          </p:nvPr>
        </p:nvSpPr>
        <p:spPr>
          <a:xfrm>
            <a:off x="6275387" y="6057900"/>
            <a:ext cx="5473699" cy="368888"/>
          </a:xfrm>
          <a:prstGeom prst="rect">
            <a:avLst/>
          </a:prstGeom>
        </p:spPr>
        <p:txBody>
          <a:bodyPr tIns="0" rIns="0" bIns="0" anchor="b" anchorCtr="0">
            <a:noAutofit/>
          </a:bodyPr>
          <a:lstStyle>
            <a:lvl1pPr marL="0" indent="0" algn="r">
              <a:buNone/>
              <a:defRPr sz="1800">
                <a:solidFill>
                  <a:srgbClr val="B5B0AC"/>
                </a:solidFill>
              </a:defRPr>
            </a:lvl1pPr>
          </a:lstStyle>
          <a:p>
            <a:pPr lvl="0"/>
            <a:r>
              <a:rPr lang="en-GB"/>
              <a:t>Click to edit Master text styles</a:t>
            </a:r>
          </a:p>
        </p:txBody>
      </p:sp>
    </p:spTree>
    <p:extLst>
      <p:ext uri="{BB962C8B-B14F-4D97-AF65-F5344CB8AC3E}">
        <p14:creationId xmlns:p14="http://schemas.microsoft.com/office/powerpoint/2010/main" val="8712040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6B90F54-2FD9-B744-B972-C1D92C843C23}"/>
              </a:ext>
            </a:extLst>
          </p:cNvPr>
          <p:cNvSpPr/>
          <p:nvPr userDrawn="1"/>
        </p:nvSpPr>
        <p:spPr>
          <a:xfrm>
            <a:off x="1" y="431386"/>
            <a:ext cx="12191999" cy="6300787"/>
          </a:xfrm>
          <a:prstGeom prst="rect">
            <a:avLst/>
          </a:prstGeom>
          <a:solidFill>
            <a:srgbClr val="E5E5E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04446B3-A205-CB44-8165-EDDF1073E3F0}"/>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6" name="TextBox 5">
            <a:extLst>
              <a:ext uri="{FF2B5EF4-FFF2-40B4-BE49-F238E27FC236}">
                <a16:creationId xmlns:a16="http://schemas.microsoft.com/office/drawing/2014/main" id="{7D96A658-0183-444F-91C4-2F380978AAE1}"/>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a:solidFill>
                  <a:srgbClr val="E6005B"/>
                </a:solidFill>
              </a:rPr>
              <a:t>Thank you</a:t>
            </a:r>
          </a:p>
        </p:txBody>
      </p:sp>
    </p:spTree>
    <p:extLst>
      <p:ext uri="{BB962C8B-B14F-4D97-AF65-F5344CB8AC3E}">
        <p14:creationId xmlns:p14="http://schemas.microsoft.com/office/powerpoint/2010/main" val="1659629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resentation End Slid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D73252D-FA87-8946-98E6-F10F7EFB191B}"/>
              </a:ext>
            </a:extLst>
          </p:cNvPr>
          <p:cNvSpPr/>
          <p:nvPr userDrawn="1"/>
        </p:nvSpPr>
        <p:spPr>
          <a:xfrm>
            <a:off x="0" y="441326"/>
            <a:ext cx="12191999" cy="6300786"/>
          </a:xfrm>
          <a:prstGeom prst="rect">
            <a:avLst/>
          </a:prstGeom>
          <a:solidFill>
            <a:srgbClr val="E6005B"/>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E6005B"/>
              </a:solidFill>
            </a:endParaRPr>
          </a:p>
        </p:txBody>
      </p:sp>
      <p:pic>
        <p:nvPicPr>
          <p:cNvPr id="10" name="Picture 9">
            <a:extLst>
              <a:ext uri="{FF2B5EF4-FFF2-40B4-BE49-F238E27FC236}">
                <a16:creationId xmlns:a16="http://schemas.microsoft.com/office/drawing/2014/main" id="{146BD13E-6F12-BA45-881A-F273DAED034A}"/>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2" name="TextBox 1">
            <a:extLst>
              <a:ext uri="{FF2B5EF4-FFF2-40B4-BE49-F238E27FC236}">
                <a16:creationId xmlns:a16="http://schemas.microsoft.com/office/drawing/2014/main" id="{DEE1A0BD-8134-9B4A-AE3E-E7C0EECCD029}"/>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a:solidFill>
                  <a:srgbClr val="9E043D"/>
                </a:solidFill>
              </a:rPr>
              <a:t>Thank you</a:t>
            </a:r>
          </a:p>
        </p:txBody>
      </p:sp>
    </p:spTree>
    <p:extLst>
      <p:ext uri="{BB962C8B-B14F-4D97-AF65-F5344CB8AC3E}">
        <p14:creationId xmlns:p14="http://schemas.microsoft.com/office/powerpoint/2010/main" val="2872454524"/>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9818EEC-D27C-9844-8F9A-431793B5929C}"/>
              </a:ext>
            </a:extLst>
          </p:cNvPr>
          <p:cNvSpPr/>
          <p:nvPr userDrawn="1"/>
        </p:nvSpPr>
        <p:spPr>
          <a:xfrm>
            <a:off x="0" y="441325"/>
            <a:ext cx="12191999" cy="6300787"/>
          </a:xfrm>
          <a:prstGeom prst="rect">
            <a:avLst/>
          </a:prstGeom>
          <a:solidFill>
            <a:srgbClr val="6F625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FE3E8BC-7439-0742-A9FC-77BBB38EF7AF}"/>
              </a:ext>
            </a:extLst>
          </p:cNvPr>
          <p:cNvPicPr>
            <a:picLocks noChangeAspect="1"/>
          </p:cNvPicPr>
          <p:nvPr userDrawn="1"/>
        </p:nvPicPr>
        <p:blipFill>
          <a:blip r:embed="rId2"/>
          <a:stretch>
            <a:fillRect/>
          </a:stretch>
        </p:blipFill>
        <p:spPr>
          <a:xfrm>
            <a:off x="442913" y="800100"/>
            <a:ext cx="3427412" cy="1009958"/>
          </a:xfrm>
          <a:prstGeom prst="rect">
            <a:avLst/>
          </a:prstGeom>
        </p:spPr>
      </p:pic>
      <p:sp>
        <p:nvSpPr>
          <p:cNvPr id="9" name="TextBox 8">
            <a:extLst>
              <a:ext uri="{FF2B5EF4-FFF2-40B4-BE49-F238E27FC236}">
                <a16:creationId xmlns:a16="http://schemas.microsoft.com/office/drawing/2014/main" id="{C3E62ECB-71C5-2342-A1AF-B7DAA1E1B964}"/>
              </a:ext>
            </a:extLst>
          </p:cNvPr>
          <p:cNvSpPr txBox="1"/>
          <p:nvPr userDrawn="1"/>
        </p:nvSpPr>
        <p:spPr>
          <a:xfrm>
            <a:off x="442913" y="2024062"/>
            <a:ext cx="11306175" cy="1814024"/>
          </a:xfrm>
          <a:prstGeom prst="rect">
            <a:avLst/>
          </a:prstGeom>
          <a:noFill/>
        </p:spPr>
        <p:txBody>
          <a:bodyPr wrap="square" lIns="0" tIns="0" rIns="0" bIns="0" rtlCol="0" anchor="b" anchorCtr="0">
            <a:normAutofit/>
          </a:bodyPr>
          <a:lstStyle/>
          <a:p>
            <a:pPr algn="l"/>
            <a:r>
              <a:rPr lang="en-US" sz="6000" b="1">
                <a:solidFill>
                  <a:schemeClr val="bg1"/>
                </a:solidFill>
              </a:rPr>
              <a:t>Thank you</a:t>
            </a:r>
          </a:p>
        </p:txBody>
      </p:sp>
    </p:spTree>
    <p:extLst>
      <p:ext uri="{BB962C8B-B14F-4D97-AF65-F5344CB8AC3E}">
        <p14:creationId xmlns:p14="http://schemas.microsoft.com/office/powerpoint/2010/main" val="343949316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5285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Presentation Titl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DF23B6-683D-2B48-8B2D-8FF423A50C05}"/>
              </a:ext>
            </a:extLst>
          </p:cNvPr>
          <p:cNvSpPr/>
          <p:nvPr userDrawn="1"/>
        </p:nvSpPr>
        <p:spPr>
          <a:xfrm>
            <a:off x="0" y="441325"/>
            <a:ext cx="12191999" cy="6300787"/>
          </a:xfrm>
          <a:prstGeom prst="rect">
            <a:avLst/>
          </a:prstGeom>
          <a:solidFill>
            <a:srgbClr val="6F625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7E7F3C-6AC2-084C-81DA-BE9E4A815A32}"/>
              </a:ext>
            </a:extLst>
          </p:cNvPr>
          <p:cNvSpPr>
            <a:spLocks noGrp="1"/>
          </p:cNvSpPr>
          <p:nvPr>
            <p:ph type="ctrTitle"/>
          </p:nvPr>
        </p:nvSpPr>
        <p:spPr>
          <a:xfrm>
            <a:off x="442912" y="1989138"/>
            <a:ext cx="11306175" cy="1848949"/>
          </a:xfrm>
          <a:prstGeom prst="rect">
            <a:avLst/>
          </a:prstGeom>
        </p:spPr>
        <p:txBody>
          <a:bodyPr lIns="0" rIns="90000" anchor="b"/>
          <a:lstStyle>
            <a:lvl1pPr algn="l">
              <a:defRPr sz="6000" b="1">
                <a:solidFill>
                  <a:schemeClr val="bg1"/>
                </a:solidFill>
              </a:defRPr>
            </a:lvl1pPr>
          </a:lstStyle>
          <a:p>
            <a:r>
              <a:rPr lang="en-GB"/>
              <a:t>Click to edit Master title style</a:t>
            </a:r>
            <a:endParaRPr lang="en-US"/>
          </a:p>
        </p:txBody>
      </p:sp>
      <p:sp>
        <p:nvSpPr>
          <p:cNvPr id="3" name="Subtitle 2">
            <a:extLst>
              <a:ext uri="{FF2B5EF4-FFF2-40B4-BE49-F238E27FC236}">
                <a16:creationId xmlns:a16="http://schemas.microsoft.com/office/drawing/2014/main" id="{AC3D8BCC-A8A8-F640-A027-5BF8353F717B}"/>
              </a:ext>
            </a:extLst>
          </p:cNvPr>
          <p:cNvSpPr>
            <a:spLocks noGrp="1"/>
          </p:cNvSpPr>
          <p:nvPr>
            <p:ph type="subTitle" idx="1"/>
          </p:nvPr>
        </p:nvSpPr>
        <p:spPr>
          <a:xfrm>
            <a:off x="442913" y="4015578"/>
            <a:ext cx="11306175" cy="1155172"/>
          </a:xfrm>
          <a:prstGeom prst="rect">
            <a:avLst/>
          </a:prstGeom>
        </p:spPr>
        <p:txBody>
          <a:bodyPr lIns="0">
            <a:normAutofit/>
          </a:bodyPr>
          <a:lstStyle>
            <a:lvl1pPr marL="0" indent="0" algn="l">
              <a:buNone/>
              <a:defRPr sz="30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11" name="Date Placeholder 3">
            <a:extLst>
              <a:ext uri="{FF2B5EF4-FFF2-40B4-BE49-F238E27FC236}">
                <a16:creationId xmlns:a16="http://schemas.microsoft.com/office/drawing/2014/main" id="{407DCF46-D938-064E-964C-1B90111009F0}"/>
              </a:ext>
            </a:extLst>
          </p:cNvPr>
          <p:cNvSpPr>
            <a:spLocks noGrp="1"/>
          </p:cNvSpPr>
          <p:nvPr>
            <p:ph type="dt" sz="half" idx="10"/>
          </p:nvPr>
        </p:nvSpPr>
        <p:spPr>
          <a:xfrm>
            <a:off x="6275388" y="6057899"/>
            <a:ext cx="5473699" cy="358775"/>
          </a:xfrm>
          <a:prstGeom prst="rect">
            <a:avLst/>
          </a:prstGeom>
        </p:spPr>
        <p:txBody>
          <a:bodyPr lIns="0" tIns="0" rIns="0" bIns="0" anchor="b" anchorCtr="0"/>
          <a:lstStyle>
            <a:lvl1pPr algn="r">
              <a:defRPr>
                <a:solidFill>
                  <a:schemeClr val="bg1"/>
                </a:solidFill>
                <a:latin typeface="Arial" panose="020B0604020202020204" pitchFamily="34" charset="0"/>
                <a:cs typeface="Arial" panose="020B0604020202020204" pitchFamily="34" charset="0"/>
              </a:defRPr>
            </a:lvl1pPr>
          </a:lstStyle>
          <a:p>
            <a:fld id="{197342E9-89D0-D246-B0E5-635614E13D75}" type="datetime1">
              <a:rPr lang="en-GB" smtClean="0"/>
              <a:pPr/>
              <a:t>20/06/2025</a:t>
            </a:fld>
            <a:endParaRPr lang="en-US"/>
          </a:p>
        </p:txBody>
      </p:sp>
      <p:pic>
        <p:nvPicPr>
          <p:cNvPr id="15" name="Picture 14">
            <a:extLst>
              <a:ext uri="{FF2B5EF4-FFF2-40B4-BE49-F238E27FC236}">
                <a16:creationId xmlns:a16="http://schemas.microsoft.com/office/drawing/2014/main" id="{2BEE9E80-8FF0-8441-B362-4623AB9E8A1D}"/>
              </a:ext>
            </a:extLst>
          </p:cNvPr>
          <p:cNvPicPr>
            <a:picLocks noChangeAspect="1"/>
          </p:cNvPicPr>
          <p:nvPr userDrawn="1"/>
        </p:nvPicPr>
        <p:blipFill>
          <a:blip r:embed="rId2"/>
          <a:stretch>
            <a:fillRect/>
          </a:stretch>
        </p:blipFill>
        <p:spPr>
          <a:xfrm>
            <a:off x="442913" y="800100"/>
            <a:ext cx="3427412" cy="1009958"/>
          </a:xfrm>
          <a:prstGeom prst="rect">
            <a:avLst/>
          </a:prstGeom>
        </p:spPr>
      </p:pic>
    </p:spTree>
    <p:extLst>
      <p:ext uri="{BB962C8B-B14F-4D97-AF65-F5344CB8AC3E}">
        <p14:creationId xmlns:p14="http://schemas.microsoft.com/office/powerpoint/2010/main" val="33674208"/>
      </p:ext>
    </p:extLst>
  </p:cSld>
  <p:clrMapOvr>
    <a:masterClrMapping/>
  </p:clrMapOvr>
  <p:extLst>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Title Slide – Pink">
    <p:bg>
      <p:bgPr>
        <a:solidFill>
          <a:schemeClr val="bg2"/>
        </a:solidFill>
        <a:effectLst/>
      </p:bgPr>
    </p:bg>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3851" y="5903913"/>
            <a:ext cx="2819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BA95DA28-5082-4466-8610-52F8C0DC1E32}"/>
              </a:ext>
            </a:extLst>
          </p:cNvPr>
          <p:cNvSpPr>
            <a:spLocks noGrp="1"/>
          </p:cNvSpPr>
          <p:nvPr>
            <p:ph type="subTitle" idx="1"/>
          </p:nvPr>
        </p:nvSpPr>
        <p:spPr>
          <a:xfrm>
            <a:off x="344394" y="2664000"/>
            <a:ext cx="7503607" cy="540000"/>
          </a:xfrm>
        </p:spPr>
        <p:txBody>
          <a:bodyPr/>
          <a:lstStyle>
            <a:lvl1pPr marL="0" indent="0" algn="l">
              <a:buNone/>
              <a:defRPr sz="187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14" name="Title 1">
            <a:extLst>
              <a:ext uri="{FF2B5EF4-FFF2-40B4-BE49-F238E27FC236}">
                <a16:creationId xmlns:a16="http://schemas.microsoft.com/office/drawing/2014/main" id="{125EDCB8-9E51-CA4D-8A4A-6A87534B0587}"/>
              </a:ext>
            </a:extLst>
          </p:cNvPr>
          <p:cNvSpPr>
            <a:spLocks noGrp="1"/>
          </p:cNvSpPr>
          <p:nvPr>
            <p:ph type="ctrTitle"/>
          </p:nvPr>
        </p:nvSpPr>
        <p:spPr>
          <a:xfrm>
            <a:off x="324002" y="1224000"/>
            <a:ext cx="7523999" cy="1243488"/>
          </a:xfrm>
        </p:spPr>
        <p:txBody>
          <a:bodyPr anchor="b"/>
          <a:lstStyle>
            <a:lvl1pPr algn="l">
              <a:lnSpc>
                <a:spcPts val="3525"/>
              </a:lnSpc>
              <a:defRPr sz="3375" b="1">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803561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1395D28-07F6-9F47-8128-50C443109906}"/>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2ACF5D-95B4-ED49-9DD6-98E1235076B4}"/>
              </a:ext>
            </a:extLst>
          </p:cNvPr>
          <p:cNvSpPr>
            <a:spLocks noGrp="1"/>
          </p:cNvSpPr>
          <p:nvPr>
            <p:ph sz="half" idx="1"/>
          </p:nvPr>
        </p:nvSpPr>
        <p:spPr>
          <a:xfrm>
            <a:off x="442913" y="1989138"/>
            <a:ext cx="11306174" cy="370840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Title 1">
            <a:extLst>
              <a:ext uri="{FF2B5EF4-FFF2-40B4-BE49-F238E27FC236}">
                <a16:creationId xmlns:a16="http://schemas.microsoft.com/office/drawing/2014/main" id="{1E523BD2-753E-0A47-B307-D80B3FF627EE}"/>
              </a:ext>
            </a:extLst>
          </p:cNvPr>
          <p:cNvSpPr>
            <a:spLocks noGrp="1"/>
          </p:cNvSpPr>
          <p:nvPr>
            <p:ph type="title"/>
          </p:nvPr>
        </p:nvSpPr>
        <p:spPr>
          <a:xfrm>
            <a:off x="442912" y="800100"/>
            <a:ext cx="11306175" cy="1001983"/>
          </a:xfrm>
          <a:prstGeom prst="rect">
            <a:avLst/>
          </a:prstGeom>
        </p:spPr>
        <p:txBody>
          <a:bodyPr/>
          <a:lstStyle/>
          <a:p>
            <a:r>
              <a:rPr lang="en-GB"/>
              <a:t>Click to edit Master title style</a:t>
            </a:r>
            <a:endParaRPr lang="en-US"/>
          </a:p>
        </p:txBody>
      </p:sp>
      <p:pic>
        <p:nvPicPr>
          <p:cNvPr id="13" name="Picture 12">
            <a:extLst>
              <a:ext uri="{FF2B5EF4-FFF2-40B4-BE49-F238E27FC236}">
                <a16:creationId xmlns:a16="http://schemas.microsoft.com/office/drawing/2014/main" id="{87BB0FE4-66FF-0E42-841A-3EC5F7C7E6A2}"/>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6" name="Rectangle 5">
            <a:extLst>
              <a:ext uri="{FF2B5EF4-FFF2-40B4-BE49-F238E27FC236}">
                <a16:creationId xmlns:a16="http://schemas.microsoft.com/office/drawing/2014/main" id="{5D683437-A234-3E4E-8B92-A0C560819C16}"/>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1CDF1BA5-471A-8044-BDBA-890115BBFFDE}"/>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Tree>
    <p:extLst>
      <p:ext uri="{BB962C8B-B14F-4D97-AF65-F5344CB8AC3E}">
        <p14:creationId xmlns:p14="http://schemas.microsoft.com/office/powerpoint/2010/main" val="383451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Secondary">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CA204BD-F3EB-5842-9319-7B613DC2539E}"/>
              </a:ext>
            </a:extLst>
          </p:cNvPr>
          <p:cNvSpPr>
            <a:spLocks noGrp="1"/>
          </p:cNvSpPr>
          <p:nvPr>
            <p:ph type="body" idx="1"/>
          </p:nvPr>
        </p:nvSpPr>
        <p:spPr>
          <a:xfrm>
            <a:off x="442912" y="1989138"/>
            <a:ext cx="11306176"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4" y="2813048"/>
            <a:ext cx="11306174" cy="2884489"/>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0" name="Title 1">
            <a:extLst>
              <a:ext uri="{FF2B5EF4-FFF2-40B4-BE49-F238E27FC236}">
                <a16:creationId xmlns:a16="http://schemas.microsoft.com/office/drawing/2014/main" id="{EC2A4D7D-88B2-6543-8F2D-B4616BB62DFF}"/>
              </a:ext>
            </a:extLst>
          </p:cNvPr>
          <p:cNvSpPr>
            <a:spLocks noGrp="1"/>
          </p:cNvSpPr>
          <p:nvPr>
            <p:ph type="title"/>
          </p:nvPr>
        </p:nvSpPr>
        <p:spPr>
          <a:xfrm>
            <a:off x="442912" y="800101"/>
            <a:ext cx="11306176" cy="1001982"/>
          </a:xfrm>
          <a:prstGeom prst="rect">
            <a:avLst/>
          </a:prstGeom>
        </p:spPr>
        <p:txBody>
          <a:bodyPr anchor="ctr" anchorCtr="0"/>
          <a:lstStyle/>
          <a:p>
            <a:r>
              <a:rPr lang="en-GB"/>
              <a:t>Click to edit Master title style</a:t>
            </a:r>
            <a:endParaRPr lang="en-US"/>
          </a:p>
        </p:txBody>
      </p:sp>
      <p:pic>
        <p:nvPicPr>
          <p:cNvPr id="7" name="Picture 6">
            <a:extLst>
              <a:ext uri="{FF2B5EF4-FFF2-40B4-BE49-F238E27FC236}">
                <a16:creationId xmlns:a16="http://schemas.microsoft.com/office/drawing/2014/main" id="{0E8EB9E1-DFB3-5C47-B4B9-9B8765B8640B}"/>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4" name="Text Placeholder 11">
            <a:extLst>
              <a:ext uri="{FF2B5EF4-FFF2-40B4-BE49-F238E27FC236}">
                <a16:creationId xmlns:a16="http://schemas.microsoft.com/office/drawing/2014/main" id="{6AAEC381-AE42-7E44-9B48-79580631F97C}"/>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
        <p:nvSpPr>
          <p:cNvPr id="11" name="Rectangle 10">
            <a:extLst>
              <a:ext uri="{FF2B5EF4-FFF2-40B4-BE49-F238E27FC236}">
                <a16:creationId xmlns:a16="http://schemas.microsoft.com/office/drawing/2014/main" id="{2EF2C38B-13DA-064A-AF49-AA97B43EDAB3}"/>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591A03B6-F236-5D46-B133-E912BE6844F9}"/>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30303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Fill Option 1">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009F349-CC3D-6049-A88D-4E42B2F01C66}"/>
              </a:ext>
            </a:extLst>
          </p:cNvPr>
          <p:cNvSpPr>
            <a:spLocks noGrp="1"/>
          </p:cNvSpPr>
          <p:nvPr>
            <p:ph type="pic" sz="quarter" idx="12"/>
          </p:nvPr>
        </p:nvSpPr>
        <p:spPr>
          <a:xfrm>
            <a:off x="0" y="115887"/>
            <a:ext cx="12191999" cy="6626226"/>
          </a:xfrm>
          <a:prstGeom prst="rect">
            <a:avLst/>
          </a:prstGeom>
        </p:spPr>
        <p:txBody>
          <a:bodyPr/>
          <a:lstStyle/>
          <a:p>
            <a:endParaRPr lang="en-US"/>
          </a:p>
        </p:txBody>
      </p:sp>
      <p:sp>
        <p:nvSpPr>
          <p:cNvPr id="5" name="Rectangle 4">
            <a:extLst>
              <a:ext uri="{FF2B5EF4-FFF2-40B4-BE49-F238E27FC236}">
                <a16:creationId xmlns:a16="http://schemas.microsoft.com/office/drawing/2014/main" id="{83CF8FDB-11E0-114D-9049-11851FC6CA6B}"/>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2816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age Fill Option 2">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0009F349-CC3D-6049-A88D-4E42B2F01C66}"/>
              </a:ext>
            </a:extLst>
          </p:cNvPr>
          <p:cNvSpPr>
            <a:spLocks noGrp="1"/>
          </p:cNvSpPr>
          <p:nvPr>
            <p:ph type="pic" sz="quarter" idx="12"/>
          </p:nvPr>
        </p:nvSpPr>
        <p:spPr>
          <a:xfrm>
            <a:off x="0" y="0"/>
            <a:ext cx="12191999" cy="6857999"/>
          </a:xfrm>
          <a:prstGeom prst="rect">
            <a:avLst/>
          </a:prstGeom>
        </p:spPr>
        <p:txBody>
          <a:bodyPr/>
          <a:lstStyle/>
          <a:p>
            <a:endParaRPr lang="en-US"/>
          </a:p>
        </p:txBody>
      </p:sp>
    </p:spTree>
    <p:extLst>
      <p:ext uri="{BB962C8B-B14F-4D97-AF65-F5344CB8AC3E}">
        <p14:creationId xmlns:p14="http://schemas.microsoft.com/office/powerpoint/2010/main" val="3892924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3C710-A668-F144-8CC5-039AD81D3231}"/>
              </a:ext>
            </a:extLst>
          </p:cNvPr>
          <p:cNvSpPr>
            <a:spLocks noGrp="1"/>
          </p:cNvSpPr>
          <p:nvPr>
            <p:ph type="title"/>
          </p:nvPr>
        </p:nvSpPr>
        <p:spPr>
          <a:xfrm>
            <a:off x="442912" y="800101"/>
            <a:ext cx="11306176" cy="1001982"/>
          </a:xfrm>
          <a:prstGeom prst="rect">
            <a:avLst/>
          </a:prstGeom>
        </p:spPr>
        <p:txBody>
          <a:bodyPr anchor="ctr" anchorCtr="0"/>
          <a:lstStyle/>
          <a:p>
            <a:r>
              <a:rPr lang="en-GB"/>
              <a:t>Click to edit Master title style</a:t>
            </a:r>
            <a:endParaRPr lang="en-US"/>
          </a:p>
        </p:txBody>
      </p:sp>
      <p:sp>
        <p:nvSpPr>
          <p:cNvPr id="3" name="Content Placeholder 2">
            <a:extLst>
              <a:ext uri="{FF2B5EF4-FFF2-40B4-BE49-F238E27FC236}">
                <a16:creationId xmlns:a16="http://schemas.microsoft.com/office/drawing/2014/main" id="{EC09ECCE-CA94-5841-8835-15D01FC20CFF}"/>
              </a:ext>
            </a:extLst>
          </p:cNvPr>
          <p:cNvSpPr>
            <a:spLocks noGrp="1"/>
          </p:cNvSpPr>
          <p:nvPr>
            <p:ph idx="1"/>
          </p:nvPr>
        </p:nvSpPr>
        <p:spPr>
          <a:xfrm>
            <a:off x="442912" y="1989138"/>
            <a:ext cx="5473701" cy="3708399"/>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Content Placeholder 2">
            <a:extLst>
              <a:ext uri="{FF2B5EF4-FFF2-40B4-BE49-F238E27FC236}">
                <a16:creationId xmlns:a16="http://schemas.microsoft.com/office/drawing/2014/main" id="{582F0DD8-CD89-964C-A0BF-3C891A947F9F}"/>
              </a:ext>
            </a:extLst>
          </p:cNvPr>
          <p:cNvSpPr>
            <a:spLocks noGrp="1"/>
          </p:cNvSpPr>
          <p:nvPr>
            <p:ph idx="12"/>
          </p:nvPr>
        </p:nvSpPr>
        <p:spPr>
          <a:xfrm>
            <a:off x="6275388" y="1989138"/>
            <a:ext cx="5473700" cy="3708400"/>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pic>
        <p:nvPicPr>
          <p:cNvPr id="9" name="Picture 8">
            <a:extLst>
              <a:ext uri="{FF2B5EF4-FFF2-40B4-BE49-F238E27FC236}">
                <a16:creationId xmlns:a16="http://schemas.microsoft.com/office/drawing/2014/main" id="{7D5C41AB-1925-C846-A884-6B4D4880A28C}"/>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3" name="Text Placeholder 11">
            <a:extLst>
              <a:ext uri="{FF2B5EF4-FFF2-40B4-BE49-F238E27FC236}">
                <a16:creationId xmlns:a16="http://schemas.microsoft.com/office/drawing/2014/main" id="{6E146BB0-D198-0847-B8BF-82032479A2C6}"/>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
        <p:nvSpPr>
          <p:cNvPr id="14" name="Rectangle 13">
            <a:extLst>
              <a:ext uri="{FF2B5EF4-FFF2-40B4-BE49-F238E27FC236}">
                <a16:creationId xmlns:a16="http://schemas.microsoft.com/office/drawing/2014/main" id="{5DD38791-8F3B-A640-A6FC-8EC532732508}"/>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D63AD13-8CBA-8648-88F4-6142126E9F9A}"/>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31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 Secondary">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F1B88EC-6B3F-324D-8A9A-A2200D031343}"/>
              </a:ext>
            </a:extLst>
          </p:cNvPr>
          <p:cNvSpPr>
            <a:spLocks noGrp="1"/>
          </p:cNvSpPr>
          <p:nvPr>
            <p:ph sz="half" idx="2"/>
          </p:nvPr>
        </p:nvSpPr>
        <p:spPr>
          <a:xfrm>
            <a:off x="442910" y="2813047"/>
            <a:ext cx="5473701" cy="284797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Content Placeholder 5">
            <a:extLst>
              <a:ext uri="{FF2B5EF4-FFF2-40B4-BE49-F238E27FC236}">
                <a16:creationId xmlns:a16="http://schemas.microsoft.com/office/drawing/2014/main" id="{0D32B247-F8B0-6A43-86FE-2923DBEF9C8F}"/>
              </a:ext>
            </a:extLst>
          </p:cNvPr>
          <p:cNvSpPr>
            <a:spLocks noGrp="1"/>
          </p:cNvSpPr>
          <p:nvPr>
            <p:ph sz="quarter" idx="4"/>
          </p:nvPr>
        </p:nvSpPr>
        <p:spPr>
          <a:xfrm>
            <a:off x="6291894" y="2813047"/>
            <a:ext cx="5457193" cy="2847977"/>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0" name="Title 1">
            <a:extLst>
              <a:ext uri="{FF2B5EF4-FFF2-40B4-BE49-F238E27FC236}">
                <a16:creationId xmlns:a16="http://schemas.microsoft.com/office/drawing/2014/main" id="{EC2A4D7D-88B2-6543-8F2D-B4616BB62DFF}"/>
              </a:ext>
            </a:extLst>
          </p:cNvPr>
          <p:cNvSpPr>
            <a:spLocks noGrp="1"/>
          </p:cNvSpPr>
          <p:nvPr>
            <p:ph type="title"/>
          </p:nvPr>
        </p:nvSpPr>
        <p:spPr>
          <a:xfrm>
            <a:off x="442912" y="800101"/>
            <a:ext cx="11306176" cy="1001982"/>
          </a:xfrm>
          <a:prstGeom prst="rect">
            <a:avLst/>
          </a:prstGeom>
        </p:spPr>
        <p:txBody>
          <a:bodyPr anchor="ctr" anchorCtr="0"/>
          <a:lstStyle/>
          <a:p>
            <a:r>
              <a:rPr lang="en-GB"/>
              <a:t>Click to edit Master title style</a:t>
            </a:r>
            <a:endParaRPr lang="en-US"/>
          </a:p>
        </p:txBody>
      </p:sp>
      <p:pic>
        <p:nvPicPr>
          <p:cNvPr id="9" name="Picture 8">
            <a:extLst>
              <a:ext uri="{FF2B5EF4-FFF2-40B4-BE49-F238E27FC236}">
                <a16:creationId xmlns:a16="http://schemas.microsoft.com/office/drawing/2014/main" id="{68C387D1-CCDB-AA42-911D-99DAFBC81375}"/>
              </a:ext>
            </a:extLst>
          </p:cNvPr>
          <p:cNvPicPr>
            <a:picLocks noChangeAspect="1"/>
          </p:cNvPicPr>
          <p:nvPr userDrawn="1"/>
        </p:nvPicPr>
        <p:blipFill>
          <a:blip r:embed="rId2"/>
          <a:stretch>
            <a:fillRect/>
          </a:stretch>
        </p:blipFill>
        <p:spPr>
          <a:xfrm>
            <a:off x="442912" y="5832092"/>
            <a:ext cx="568359" cy="676275"/>
          </a:xfrm>
          <a:prstGeom prst="rect">
            <a:avLst/>
          </a:prstGeom>
        </p:spPr>
      </p:pic>
      <p:sp>
        <p:nvSpPr>
          <p:cNvPr id="16" name="Text Placeholder 11">
            <a:extLst>
              <a:ext uri="{FF2B5EF4-FFF2-40B4-BE49-F238E27FC236}">
                <a16:creationId xmlns:a16="http://schemas.microsoft.com/office/drawing/2014/main" id="{44B35524-0F00-1A4F-8D8A-436C8810069B}"/>
              </a:ext>
            </a:extLst>
          </p:cNvPr>
          <p:cNvSpPr>
            <a:spLocks noGrp="1"/>
          </p:cNvSpPr>
          <p:nvPr>
            <p:ph type="body" sz="quarter" idx="10"/>
          </p:nvPr>
        </p:nvSpPr>
        <p:spPr>
          <a:xfrm>
            <a:off x="6275387" y="6057900"/>
            <a:ext cx="5473699" cy="368888"/>
          </a:xfrm>
          <a:prstGeom prst="rect">
            <a:avLst/>
          </a:prstGeom>
        </p:spPr>
        <p:txBody>
          <a:bodyPr tIns="0" rIns="0" bIns="0" anchor="b" anchorCtr="0">
            <a:noAutofit/>
          </a:bodyPr>
          <a:lstStyle>
            <a:lvl1pPr marL="0" indent="0" algn="r">
              <a:buNone/>
              <a:defRPr sz="1800">
                <a:solidFill>
                  <a:srgbClr val="E6005B"/>
                </a:solidFill>
              </a:defRPr>
            </a:lvl1pPr>
          </a:lstStyle>
          <a:p>
            <a:pPr lvl="0"/>
            <a:r>
              <a:rPr lang="en-GB"/>
              <a:t>Click to edit Master text styles</a:t>
            </a:r>
          </a:p>
        </p:txBody>
      </p:sp>
      <p:sp>
        <p:nvSpPr>
          <p:cNvPr id="22" name="Text Placeholder 2">
            <a:extLst>
              <a:ext uri="{FF2B5EF4-FFF2-40B4-BE49-F238E27FC236}">
                <a16:creationId xmlns:a16="http://schemas.microsoft.com/office/drawing/2014/main" id="{245CF166-1A2B-F24F-9192-1EE62922C0E7}"/>
              </a:ext>
            </a:extLst>
          </p:cNvPr>
          <p:cNvSpPr>
            <a:spLocks noGrp="1"/>
          </p:cNvSpPr>
          <p:nvPr>
            <p:ph type="body" idx="1"/>
          </p:nvPr>
        </p:nvSpPr>
        <p:spPr>
          <a:xfrm>
            <a:off x="442912" y="1989138"/>
            <a:ext cx="5473701" cy="636855"/>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Text Placeholder 2">
            <a:extLst>
              <a:ext uri="{FF2B5EF4-FFF2-40B4-BE49-F238E27FC236}">
                <a16:creationId xmlns:a16="http://schemas.microsoft.com/office/drawing/2014/main" id="{FA1D5975-B545-F54E-B266-2A4DDDC8C4C9}"/>
              </a:ext>
            </a:extLst>
          </p:cNvPr>
          <p:cNvSpPr>
            <a:spLocks noGrp="1"/>
          </p:cNvSpPr>
          <p:nvPr>
            <p:ph type="body" idx="11"/>
          </p:nvPr>
        </p:nvSpPr>
        <p:spPr>
          <a:xfrm>
            <a:off x="6291895" y="1989139"/>
            <a:ext cx="5457193" cy="636854"/>
          </a:xfrm>
          <a:prstGeom prst="rect">
            <a:avLst/>
          </a:prstGeom>
        </p:spPr>
        <p:txBody>
          <a:bodyPr anchor="ctr" anchorCtr="0"/>
          <a:lstStyle>
            <a:lvl1pPr marL="0" indent="0">
              <a:buNone/>
              <a:defRPr sz="2400" b="1">
                <a:solidFill>
                  <a:srgbClr val="9E043D"/>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Rectangle 11">
            <a:extLst>
              <a:ext uri="{FF2B5EF4-FFF2-40B4-BE49-F238E27FC236}">
                <a16:creationId xmlns:a16="http://schemas.microsoft.com/office/drawing/2014/main" id="{30F691ED-EF65-C446-B3BD-FB970876AB4D}"/>
              </a:ext>
            </a:extLst>
          </p:cNvPr>
          <p:cNvSpPr/>
          <p:nvPr userDrawn="1"/>
        </p:nvSpPr>
        <p:spPr>
          <a:xfrm>
            <a:off x="1" y="0"/>
            <a:ext cx="12191999" cy="441325"/>
          </a:xfrm>
          <a:prstGeom prst="rect">
            <a:avLst/>
          </a:prstGeom>
          <a:solidFill>
            <a:srgbClr val="E60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3AC6DAE-40C2-FC4C-9C8A-8F55F3ECD49F}"/>
              </a:ext>
            </a:extLst>
          </p:cNvPr>
          <p:cNvSpPr/>
          <p:nvPr userDrawn="1"/>
        </p:nvSpPr>
        <p:spPr>
          <a:xfrm>
            <a:off x="0" y="6742113"/>
            <a:ext cx="12191999" cy="125999"/>
          </a:xfrm>
          <a:prstGeom prst="rect">
            <a:avLst/>
          </a:prstGeom>
          <a:solidFill>
            <a:srgbClr val="9E0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7170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38E3CDC0-E15C-3D43-A94A-65D5EBAC0EC4}"/>
              </a:ext>
            </a:extLst>
          </p:cNvPr>
          <p:cNvSpPr>
            <a:spLocks noGrp="1"/>
          </p:cNvSpPr>
          <p:nvPr>
            <p:ph type="body" idx="1"/>
          </p:nvPr>
        </p:nvSpPr>
        <p:spPr>
          <a:xfrm>
            <a:off x="442912" y="1989139"/>
            <a:ext cx="11306175" cy="4068762"/>
          </a:xfrm>
          <a:prstGeom prst="rect">
            <a:avLst/>
          </a:prstGeom>
        </p:spPr>
        <p:txBody>
          <a:bodyPr vert="horz" lIns="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Title Placeholder 10">
            <a:extLst>
              <a:ext uri="{FF2B5EF4-FFF2-40B4-BE49-F238E27FC236}">
                <a16:creationId xmlns:a16="http://schemas.microsoft.com/office/drawing/2014/main" id="{CB133162-9D93-054D-BEB3-A08241D4C88C}"/>
              </a:ext>
            </a:extLst>
          </p:cNvPr>
          <p:cNvSpPr>
            <a:spLocks noGrp="1"/>
          </p:cNvSpPr>
          <p:nvPr>
            <p:ph type="title"/>
          </p:nvPr>
        </p:nvSpPr>
        <p:spPr>
          <a:xfrm>
            <a:off x="442912" y="800100"/>
            <a:ext cx="11306175" cy="1001714"/>
          </a:xfrm>
          <a:prstGeom prst="rect">
            <a:avLst/>
          </a:prstGeom>
        </p:spPr>
        <p:txBody>
          <a:bodyPr vert="horz" lIns="0" tIns="45720" rIns="91440" bIns="45720" rtlCol="0" anchor="ctr">
            <a:normAutofit/>
          </a:bodyPr>
          <a:lstStyle/>
          <a:p>
            <a:r>
              <a:rPr lang="en-GB"/>
              <a:t>Click to edit Master title style</a:t>
            </a:r>
            <a:endParaRPr lang="en-US"/>
          </a:p>
        </p:txBody>
      </p:sp>
    </p:spTree>
    <p:extLst>
      <p:ext uri="{BB962C8B-B14F-4D97-AF65-F5344CB8AC3E}">
        <p14:creationId xmlns:p14="http://schemas.microsoft.com/office/powerpoint/2010/main" val="4195769896"/>
      </p:ext>
    </p:extLst>
  </p:cSld>
  <p:clrMap bg1="lt1" tx1="dk1" bg2="lt2" tx2="dk2" accent1="accent1" accent2="accent2" accent3="accent3" accent4="accent4" accent5="accent5" accent6="accent6" hlink="hlink" folHlink="folHlink"/>
  <p:sldLayoutIdLst>
    <p:sldLayoutId id="2147483649" r:id="rId1"/>
    <p:sldLayoutId id="2147483681" r:id="rId2"/>
    <p:sldLayoutId id="2147483682" r:id="rId3"/>
    <p:sldLayoutId id="2147483652" r:id="rId4"/>
    <p:sldLayoutId id="2147483676" r:id="rId5"/>
    <p:sldLayoutId id="2147483670" r:id="rId6"/>
    <p:sldLayoutId id="2147483684" r:id="rId7"/>
    <p:sldLayoutId id="2147483659" r:id="rId8"/>
    <p:sldLayoutId id="2147483653" r:id="rId9"/>
    <p:sldLayoutId id="2147483679" r:id="rId10"/>
    <p:sldLayoutId id="2147483680" r:id="rId11"/>
    <p:sldLayoutId id="2147483677" r:id="rId12"/>
    <p:sldLayoutId id="2147483678" r:id="rId13"/>
    <p:sldLayoutId id="2147483683" r:id="rId14"/>
    <p:sldLayoutId id="2147483651" r:id="rId15"/>
    <p:sldLayoutId id="2147483669" r:id="rId16"/>
    <p:sldLayoutId id="2147483662" r:id="rId17"/>
    <p:sldLayoutId id="2147483667" r:id="rId18"/>
    <p:sldLayoutId id="2147483663" r:id="rId19"/>
    <p:sldLayoutId id="2147483661" r:id="rId20"/>
    <p:sldLayoutId id="2147483668" r:id="rId21"/>
    <p:sldLayoutId id="2147483660" r:id="rId22"/>
    <p:sldLayoutId id="2147483687" r:id="rId23"/>
    <p:sldLayoutId id="2147483688" r:id="rId24"/>
    <p:sldLayoutId id="2147483689" r:id="rId25"/>
    <p:sldLayoutId id="2147483685" r:id="rId26"/>
    <p:sldLayoutId id="2147483658" r:id="rId27"/>
    <p:sldLayoutId id="2147483686" r:id="rId28"/>
    <p:sldLayoutId id="2147483698" r:id="rId29"/>
    <p:sldLayoutId id="2147483699" r:id="rId30"/>
  </p:sldLayoutIdLst>
  <p:hf sldNum="0" hdr="0"/>
  <p:txStyles>
    <p:titleStyle>
      <a:lvl1pPr algn="l" defTabSz="914400" rtl="0" eaLnBrk="1" latinLnBrk="0" hangingPunct="1">
        <a:lnSpc>
          <a:spcPct val="100000"/>
        </a:lnSpc>
        <a:spcBef>
          <a:spcPct val="0"/>
        </a:spcBef>
        <a:buNone/>
        <a:defRPr sz="4400" b="1" kern="1200">
          <a:solidFill>
            <a:srgbClr val="E6005B"/>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Clr>
          <a:srgbClr val="E6005B"/>
        </a:buClr>
        <a:buFont typeface="Wingdings" pitchFamily="2" charset="2"/>
        <a:buChar char="§"/>
        <a:defRPr sz="2500" b="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E6005B"/>
        </a:buClr>
        <a:buFont typeface="Wingdings" pitchFamily="2" charset="2"/>
        <a:buChar char="§"/>
        <a:defRPr sz="2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E6005B"/>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E6005B"/>
        </a:buClr>
        <a:buFont typeface="Wingdings"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E6005B"/>
        </a:buClr>
        <a:buFont typeface="Wingdings" pitchFamily="2" charset="2"/>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79" userDrawn="1">
          <p15:clr>
            <a:srgbClr val="A4A3A4"/>
          </p15:clr>
        </p15:guide>
        <p15:guide id="2" orient="horz" pos="278" userDrawn="1">
          <p15:clr>
            <a:srgbClr val="A4A3A4"/>
          </p15:clr>
        </p15:guide>
        <p15:guide id="3" pos="2502" userDrawn="1">
          <p15:clr>
            <a:srgbClr val="A4A3A4"/>
          </p15:clr>
        </p15:guide>
        <p15:guide id="4" pos="2729" userDrawn="1">
          <p15:clr>
            <a:srgbClr val="A4A3A4"/>
          </p15:clr>
        </p15:guide>
        <p15:guide id="5" pos="4951" userDrawn="1">
          <p15:clr>
            <a:srgbClr val="A4A3A4"/>
          </p15:clr>
        </p15:guide>
        <p15:guide id="6" pos="5178" userDrawn="1">
          <p15:clr>
            <a:srgbClr val="A4A3A4"/>
          </p15:clr>
        </p15:guide>
        <p15:guide id="7" pos="7401" userDrawn="1">
          <p15:clr>
            <a:srgbClr val="A4A3A4"/>
          </p15:clr>
        </p15:guide>
        <p15:guide id="8" orient="horz" pos="504" userDrawn="1">
          <p15:clr>
            <a:srgbClr val="A4A3A4"/>
          </p15:clr>
        </p15:guide>
        <p15:guide id="9" orient="horz" pos="3816" userDrawn="1">
          <p15:clr>
            <a:srgbClr val="A4A3A4"/>
          </p15:clr>
        </p15:guide>
        <p15:guide id="10" orient="horz" pos="4042" userDrawn="1">
          <p15:clr>
            <a:srgbClr val="A4A3A4"/>
          </p15:clr>
        </p15:guide>
        <p15:guide id="11" pos="3727" userDrawn="1">
          <p15:clr>
            <a:srgbClr val="A4A3A4"/>
          </p15:clr>
        </p15:guide>
        <p15:guide id="12" pos="3953" userDrawn="1">
          <p15:clr>
            <a:srgbClr val="A4A3A4"/>
          </p15:clr>
        </p15:guide>
        <p15:guide id="13" orient="horz" pos="3589" userDrawn="1">
          <p15:clr>
            <a:srgbClr val="A4A3A4"/>
          </p15:clr>
        </p15:guide>
        <p15:guide id="14" orient="horz" pos="1139" userDrawn="1">
          <p15:clr>
            <a:srgbClr val="A4A3A4"/>
          </p15:clr>
        </p15:guide>
        <p15:guide id="15" orient="horz" pos="1253" userDrawn="1">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doi.org/10.1080/09687599.2021.1907549"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hyperlink" Target="https://www.wallpaperflare.com/search?wallpaper=voice" TargetMode="External"/><Relationship Id="rId2" Type="http://schemas.openxmlformats.org/officeDocument/2006/relationships/notesSlide" Target="../notesSlides/notesSlide1.xml"/><Relationship Id="rId1" Type="http://schemas.openxmlformats.org/officeDocument/2006/relationships/slideLayout" Target="../slideLayouts/slideLayout30.xml"/><Relationship Id="rId6" Type="http://schemas.openxmlformats.org/officeDocument/2006/relationships/image" Target="../media/image13.jp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advance-he.ac.uk/equality-diversity-inclusion/disability-equality-higher-education/disabled-students-commission/disabled-student-commitment"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doi.org/10.1016/j.dhjo.2022.101328" TargetMode="External"/><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s://www.plymouth.ac.uk/rails/active_storage/blobs/proxy/eyJfcmFpbHMiOnsibWVzc2FnZSI6IkJBaHBBcE5UIiwiZXhwIjpudWxsLCJwdXIiOiJibG9iX2lkIn19--f7d99770c9a1d030640820bd575809fdd2f5f860/Space_toolkit.pdf" TargetMode="Externa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E3211-DC03-F94E-8996-BD467706F2D8}"/>
              </a:ext>
            </a:extLst>
          </p:cNvPr>
          <p:cNvSpPr>
            <a:spLocks noGrp="1"/>
          </p:cNvSpPr>
          <p:nvPr>
            <p:ph type="ctrTitle"/>
          </p:nvPr>
        </p:nvSpPr>
        <p:spPr/>
        <p:txBody>
          <a:bodyPr>
            <a:noAutofit/>
          </a:bodyPr>
          <a:lstStyle/>
          <a:p>
            <a:r>
              <a:rPr lang="en-US" sz="3200" dirty="0">
                <a:solidFill>
                  <a:schemeClr val="bg1">
                    <a:lumMod val="85000"/>
                  </a:schemeClr>
                </a:solidFill>
              </a:rPr>
              <a:t>Disability and Inclusion Support and Academic Colleagues – working together to improve equity and enhance the experiences of disabled students at NTU</a:t>
            </a:r>
          </a:p>
        </p:txBody>
      </p:sp>
      <p:sp>
        <p:nvSpPr>
          <p:cNvPr id="3" name="Subtitle 2">
            <a:extLst>
              <a:ext uri="{FF2B5EF4-FFF2-40B4-BE49-F238E27FC236}">
                <a16:creationId xmlns:a16="http://schemas.microsoft.com/office/drawing/2014/main" id="{12F2EC5D-F768-B64B-AD9F-69B10D1C61D9}"/>
              </a:ext>
            </a:extLst>
          </p:cNvPr>
          <p:cNvSpPr>
            <a:spLocks noGrp="1"/>
          </p:cNvSpPr>
          <p:nvPr>
            <p:ph type="subTitle" idx="1"/>
          </p:nvPr>
        </p:nvSpPr>
        <p:spPr/>
        <p:txBody>
          <a:bodyPr vert="horz" lIns="0" tIns="45720" rIns="91440" bIns="45720" rtlCol="0" anchor="t">
            <a:normAutofit/>
          </a:bodyPr>
          <a:lstStyle/>
          <a:p>
            <a:r>
              <a:rPr lang="en-US" dirty="0">
                <a:solidFill>
                  <a:schemeClr val="bg2">
                    <a:lumMod val="25000"/>
                  </a:schemeClr>
                </a:solidFill>
              </a:rPr>
              <a:t>Dr Gary </a:t>
            </a:r>
            <a:r>
              <a:rPr lang="en-US" dirty="0" err="1">
                <a:solidFill>
                  <a:schemeClr val="bg2">
                    <a:lumMod val="25000"/>
                  </a:schemeClr>
                </a:solidFill>
              </a:rPr>
              <a:t>McGladdery</a:t>
            </a:r>
            <a:r>
              <a:rPr lang="en-US" dirty="0">
                <a:solidFill>
                  <a:schemeClr val="bg2">
                    <a:lumMod val="25000"/>
                  </a:schemeClr>
                </a:solidFill>
              </a:rPr>
              <a:t> – Head of Disability and Inclusion</a:t>
            </a:r>
          </a:p>
          <a:p>
            <a:r>
              <a:rPr lang="en-US" dirty="0">
                <a:solidFill>
                  <a:schemeClr val="bg2">
                    <a:lumMod val="25000"/>
                  </a:schemeClr>
                </a:solidFill>
              </a:rPr>
              <a:t>Prof Julie Hulme – Professor of Psychology Education</a:t>
            </a:r>
          </a:p>
        </p:txBody>
      </p:sp>
      <p:sp>
        <p:nvSpPr>
          <p:cNvPr id="4" name="Text Placeholder 3">
            <a:extLst>
              <a:ext uri="{FF2B5EF4-FFF2-40B4-BE49-F238E27FC236}">
                <a16:creationId xmlns:a16="http://schemas.microsoft.com/office/drawing/2014/main" id="{89967F4A-16DE-964F-9F75-D96B55D6A2BB}"/>
              </a:ext>
            </a:extLst>
          </p:cNvPr>
          <p:cNvSpPr>
            <a:spLocks noGrp="1"/>
          </p:cNvSpPr>
          <p:nvPr>
            <p:ph type="body" sz="quarter" idx="12"/>
          </p:nvPr>
        </p:nvSpPr>
        <p:spPr/>
        <p:txBody>
          <a:bodyPr/>
          <a:lstStyle/>
          <a:p>
            <a:r>
              <a:rPr lang="en-US" err="1"/>
              <a:t>www.ntu.ac.uk</a:t>
            </a:r>
            <a:endParaRPr lang="en-US"/>
          </a:p>
        </p:txBody>
      </p:sp>
    </p:spTree>
    <p:extLst>
      <p:ext uri="{BB962C8B-B14F-4D97-AF65-F5344CB8AC3E}">
        <p14:creationId xmlns:p14="http://schemas.microsoft.com/office/powerpoint/2010/main" val="3996892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a:extLst>
              <a:ext uri="{FF2B5EF4-FFF2-40B4-BE49-F238E27FC236}">
                <a16:creationId xmlns:a16="http://schemas.microsoft.com/office/drawing/2014/main" id="{5786D3E0-6DB3-C562-C7D7-5A4CA18174AF}"/>
              </a:ext>
            </a:extLst>
          </p:cNvPr>
          <p:cNvSpPr>
            <a:spLocks noGrp="1"/>
          </p:cNvSpPr>
          <p:nvPr>
            <p:ph sz="half" idx="2"/>
          </p:nvPr>
        </p:nvSpPr>
        <p:spPr>
          <a:xfrm>
            <a:off x="442913" y="1853458"/>
            <a:ext cx="6449500" cy="3946978"/>
          </a:xfrm>
        </p:spPr>
        <p:txBody>
          <a:bodyPr>
            <a:normAutofit fontScale="92500" lnSpcReduction="20000"/>
          </a:bodyPr>
          <a:lstStyle/>
          <a:p>
            <a:r>
              <a:rPr lang="en-GB" dirty="0"/>
              <a:t>Natasha </a:t>
            </a:r>
            <a:r>
              <a:rPr lang="en-GB" dirty="0" err="1"/>
              <a:t>Abrahart</a:t>
            </a:r>
            <a:r>
              <a:rPr lang="en-GB" dirty="0"/>
              <a:t> case – we have a duty of care for our students, and universities are being held to account. Inclusion is everyone’s job – it’s not just a problem for disability services to solve.</a:t>
            </a:r>
          </a:p>
          <a:p>
            <a:r>
              <a:rPr lang="en-GB" dirty="0"/>
              <a:t>Disabled students are less likely to participate in higher education, less likely to complete a degree (withdrawal or failure), and likely to achieve lower grades than their fully abled peers.</a:t>
            </a:r>
          </a:p>
          <a:p>
            <a:r>
              <a:rPr lang="en-GB" dirty="0"/>
              <a:t>Let’s hear from students (and reflect on what we can do)… </a:t>
            </a:r>
          </a:p>
        </p:txBody>
      </p:sp>
      <p:sp>
        <p:nvSpPr>
          <p:cNvPr id="8" name="Title 7">
            <a:extLst>
              <a:ext uri="{FF2B5EF4-FFF2-40B4-BE49-F238E27FC236}">
                <a16:creationId xmlns:a16="http://schemas.microsoft.com/office/drawing/2014/main" id="{5F998EC0-FB1C-FB35-9176-CAEE6FC64262}"/>
              </a:ext>
            </a:extLst>
          </p:cNvPr>
          <p:cNvSpPr>
            <a:spLocks noGrp="1"/>
          </p:cNvSpPr>
          <p:nvPr>
            <p:ph type="title"/>
          </p:nvPr>
        </p:nvSpPr>
        <p:spPr/>
        <p:txBody>
          <a:bodyPr>
            <a:normAutofit fontScale="90000"/>
          </a:bodyPr>
          <a:lstStyle/>
          <a:p>
            <a:r>
              <a:rPr lang="en-GB" dirty="0"/>
              <a:t>Why does it matter? What is it to do with me?</a:t>
            </a:r>
          </a:p>
        </p:txBody>
      </p:sp>
      <p:sp>
        <p:nvSpPr>
          <p:cNvPr id="11" name="Text Placeholder 10">
            <a:extLst>
              <a:ext uri="{FF2B5EF4-FFF2-40B4-BE49-F238E27FC236}">
                <a16:creationId xmlns:a16="http://schemas.microsoft.com/office/drawing/2014/main" id="{714D5A28-378E-30E7-BFCA-E6DA6DD9B5CC}"/>
              </a:ext>
            </a:extLst>
          </p:cNvPr>
          <p:cNvSpPr>
            <a:spLocks noGrp="1"/>
          </p:cNvSpPr>
          <p:nvPr>
            <p:ph type="body" sz="quarter" idx="10"/>
          </p:nvPr>
        </p:nvSpPr>
        <p:spPr>
          <a:xfrm>
            <a:off x="6016908" y="5955854"/>
            <a:ext cx="5473699" cy="1001982"/>
          </a:xfrm>
        </p:spPr>
        <p:txBody>
          <a:bodyPr/>
          <a:lstStyle/>
          <a:p>
            <a:r>
              <a:rPr lang="en-GB" sz="1400" dirty="0"/>
              <a:t>Hamilton, Harrison, &amp; Hulme (2023): </a:t>
            </a:r>
            <a:r>
              <a:rPr lang="en-GB" sz="1400" b="0" i="0" u="none" strike="noStrike" dirty="0">
                <a:solidFill>
                  <a:srgbClr val="10147E"/>
                </a:solidFill>
                <a:effectLst/>
                <a:latin typeface="Open Sans" panose="020B0606030504020204" pitchFamily="34" charset="0"/>
                <a:hlinkClick r:id="rId2"/>
              </a:rPr>
              <a:t>https://doi.org/10.1080/09687599.2021.1907549</a:t>
            </a:r>
            <a:endParaRPr lang="en-GB" sz="1400" b="0" i="0" dirty="0">
              <a:solidFill>
                <a:srgbClr val="333333"/>
              </a:solidFill>
              <a:effectLst/>
              <a:latin typeface="Open Sans" panose="020B0606030504020204" pitchFamily="34" charset="0"/>
            </a:endParaRPr>
          </a:p>
          <a:p>
            <a:endParaRPr lang="en-GB" dirty="0"/>
          </a:p>
        </p:txBody>
      </p:sp>
      <p:pic>
        <p:nvPicPr>
          <p:cNvPr id="15" name="Picture 14">
            <a:extLst>
              <a:ext uri="{FF2B5EF4-FFF2-40B4-BE49-F238E27FC236}">
                <a16:creationId xmlns:a16="http://schemas.microsoft.com/office/drawing/2014/main" id="{D602427E-B8B7-2ECA-9CC8-1320477E62E1}"/>
              </a:ext>
            </a:extLst>
          </p:cNvPr>
          <p:cNvPicPr>
            <a:picLocks noChangeAspect="1"/>
          </p:cNvPicPr>
          <p:nvPr/>
        </p:nvPicPr>
        <p:blipFill>
          <a:blip r:embed="rId3"/>
          <a:stretch>
            <a:fillRect/>
          </a:stretch>
        </p:blipFill>
        <p:spPr>
          <a:xfrm>
            <a:off x="7111591" y="2128373"/>
            <a:ext cx="4379016" cy="3476014"/>
          </a:xfrm>
          <a:prstGeom prst="rect">
            <a:avLst/>
          </a:prstGeom>
        </p:spPr>
      </p:pic>
    </p:spTree>
    <p:extLst>
      <p:ext uri="{BB962C8B-B14F-4D97-AF65-F5344CB8AC3E}">
        <p14:creationId xmlns:p14="http://schemas.microsoft.com/office/powerpoint/2010/main" val="184586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1E7B39-45E2-3BE6-17BF-BB0642598DAA}"/>
              </a:ext>
            </a:extLst>
          </p:cNvPr>
          <p:cNvSpPr>
            <a:spLocks noGrp="1"/>
          </p:cNvSpPr>
          <p:nvPr>
            <p:ph sz="half" idx="2"/>
          </p:nvPr>
        </p:nvSpPr>
        <p:spPr>
          <a:xfrm>
            <a:off x="442914" y="981076"/>
            <a:ext cx="11306174" cy="4716462"/>
          </a:xfrm>
        </p:spPr>
        <p:txBody>
          <a:bodyPr>
            <a:normAutofit fontScale="85000" lnSpcReduction="20000"/>
          </a:bodyPr>
          <a:lstStyle/>
          <a:p>
            <a:pPr marL="0" indent="0">
              <a:buNone/>
            </a:pPr>
            <a:r>
              <a:rPr lang="en-GB" sz="2200" dirty="0">
                <a:effectLst/>
                <a:latin typeface="+mn-lt"/>
                <a:ea typeface="Calibri" panose="020F0502020204030204" pitchFamily="34" charset="0"/>
                <a:cs typeface="Arial" panose="020B0604020202020204" pitchFamily="34" charset="0"/>
              </a:rPr>
              <a:t>I find that when I am more unwell, it’s easier to go to some seminars than others, depending on the style of teaching.</a:t>
            </a:r>
          </a:p>
          <a:p>
            <a:pPr marL="0" indent="0">
              <a:buNone/>
            </a:pPr>
            <a:r>
              <a:rPr lang="en-GB" sz="2200" dirty="0">
                <a:effectLst/>
                <a:latin typeface="+mn-lt"/>
                <a:ea typeface="Calibri" panose="020F0502020204030204" pitchFamily="34" charset="0"/>
                <a:cs typeface="Arial" panose="020B0604020202020204" pitchFamily="34" charset="0"/>
              </a:rPr>
              <a:t>Last term I had one module which focused a lot on group work and individual participation in class, which I found very difficult as I was struggling to keep up with the reading and being able to form coherent points - often I knew what I was trying to say, but I was misunderstood by the lecturer - or had misunderstood the question - and ultimately found it too difficult to attend those seminar sessions. (The room was also quite inaccessible which made me uncomfortable too)</a:t>
            </a:r>
          </a:p>
          <a:p>
            <a:pPr marL="0" indent="0">
              <a:buNone/>
            </a:pPr>
            <a:r>
              <a:rPr lang="en-GB" sz="2200" dirty="0">
                <a:effectLst/>
                <a:latin typeface="+mn-lt"/>
                <a:ea typeface="Calibri" panose="020F0502020204030204" pitchFamily="34" charset="0"/>
                <a:cs typeface="Arial" panose="020B0604020202020204" pitchFamily="34" charset="0"/>
              </a:rPr>
              <a:t>Equally though, my other module had a planned set of questions, I didn’t feel as pressured to talk in class &amp; when I did, the lecturer seemed more willing to give me more time to get my point out and was better at understanding what I was trying to say.  </a:t>
            </a:r>
          </a:p>
          <a:p>
            <a:pPr marL="0" indent="0">
              <a:buNone/>
            </a:pPr>
            <a:r>
              <a:rPr lang="en-GB" sz="2200" dirty="0">
                <a:effectLst/>
                <a:latin typeface="+mn-lt"/>
                <a:ea typeface="Calibri" panose="020F0502020204030204" pitchFamily="34" charset="0"/>
                <a:cs typeface="Arial" panose="020B0604020202020204" pitchFamily="34" charset="0"/>
              </a:rPr>
              <a:t>In previous years, when parts of the course has had films shown in class, there has rarely been subtitles, and so I have had to leave &amp; find it on my own time to watch where I am able to use subtitles. (in retrospect, I did not ask for subtitles &amp; do not know the reaction. I require them as I struggle with processing just audio, especially in films.)</a:t>
            </a:r>
          </a:p>
          <a:p>
            <a:pPr marL="0" indent="0">
              <a:buNone/>
            </a:pPr>
            <a:endParaRPr lang="en-GB" sz="2200" dirty="0">
              <a:latin typeface="Calibri" panose="020F0502020204030204" pitchFamily="34" charset="0"/>
              <a:ea typeface="Calibri" panose="020F0502020204030204" pitchFamily="34" charset="0"/>
            </a:endParaRPr>
          </a:p>
          <a:p>
            <a:pPr marL="0" indent="0">
              <a:buNone/>
            </a:pPr>
            <a:r>
              <a:rPr lang="en-GB" sz="3300" dirty="0">
                <a:solidFill>
                  <a:schemeClr val="accent1"/>
                </a:solidFill>
                <a:latin typeface="+mn-lt"/>
                <a:ea typeface="Calibri" panose="020F0502020204030204" pitchFamily="34" charset="0"/>
              </a:rPr>
              <a:t>What would inclusive teaching look like in these classes?</a:t>
            </a:r>
            <a:endParaRPr lang="en-GB" sz="4200" dirty="0">
              <a:solidFill>
                <a:schemeClr val="accent1"/>
              </a:solidFill>
              <a:latin typeface="+mn-lt"/>
            </a:endParaRPr>
          </a:p>
        </p:txBody>
      </p:sp>
      <p:sp>
        <p:nvSpPr>
          <p:cNvPr id="5" name="Text Placeholder 4">
            <a:extLst>
              <a:ext uri="{FF2B5EF4-FFF2-40B4-BE49-F238E27FC236}">
                <a16:creationId xmlns:a16="http://schemas.microsoft.com/office/drawing/2014/main" id="{991CB8C0-9C4B-FC69-92D0-B5F4072942E6}"/>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144139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78ADAF-E38B-1668-4EA4-77DAFA8FE123}"/>
              </a:ext>
            </a:extLst>
          </p:cNvPr>
          <p:cNvSpPr>
            <a:spLocks noGrp="1"/>
          </p:cNvSpPr>
          <p:nvPr>
            <p:ph sz="half" idx="2"/>
          </p:nvPr>
        </p:nvSpPr>
        <p:spPr>
          <a:xfrm>
            <a:off x="442914" y="847726"/>
            <a:ext cx="11306174" cy="4849812"/>
          </a:xfrm>
        </p:spPr>
        <p:txBody>
          <a:bodyPr/>
          <a:lstStyle/>
          <a:p>
            <a:pPr marL="0" indent="0">
              <a:buNone/>
            </a:pPr>
            <a:r>
              <a:rPr lang="en-GB" sz="2000" dirty="0">
                <a:effectLst/>
                <a:latin typeface="+mn-lt"/>
                <a:ea typeface="Calibri" panose="020F0502020204030204" pitchFamily="34" charset="0"/>
                <a:cs typeface="Arial" panose="020B0604020202020204" pitchFamily="34" charset="0"/>
              </a:rPr>
              <a:t>I manage my coursework by looking at it as soon as I get given it. I work bit by bit each week, which feels like the work is taking forever to complete, but it is the only way I can manage.  I once had 2 assignments due at roughly the same time and I had to ask for an extension because the physical and mental exertion, as well as attending lectures &amp; seminars became too much to juggle.  A positive about my chronic illness has been improved time management by starting very early. A negative would be how I feel left out that others can finish an assignment in a few days or even an all </a:t>
            </a:r>
            <a:r>
              <a:rPr lang="en-GB" sz="2000" dirty="0" err="1">
                <a:effectLst/>
                <a:latin typeface="+mn-lt"/>
                <a:ea typeface="Calibri" panose="020F0502020204030204" pitchFamily="34" charset="0"/>
                <a:cs typeface="Arial" panose="020B0604020202020204" pitchFamily="34" charset="0"/>
              </a:rPr>
              <a:t>nighter</a:t>
            </a:r>
            <a:r>
              <a:rPr lang="en-GB" sz="2000" dirty="0">
                <a:effectLst/>
                <a:latin typeface="+mn-lt"/>
                <a:ea typeface="Calibri" panose="020F0502020204030204" pitchFamily="34" charset="0"/>
                <a:cs typeface="Arial" panose="020B0604020202020204" pitchFamily="34" charset="0"/>
              </a:rPr>
              <a:t> but I have to plan months in advance.</a:t>
            </a:r>
          </a:p>
          <a:p>
            <a:pPr marL="0" indent="0">
              <a:buNone/>
            </a:pPr>
            <a:endParaRPr lang="en-GB" dirty="0"/>
          </a:p>
          <a:p>
            <a:pPr marL="0" indent="0">
              <a:buNone/>
            </a:pPr>
            <a:r>
              <a:rPr lang="en-GB" dirty="0">
                <a:solidFill>
                  <a:schemeClr val="accent1"/>
                </a:solidFill>
              </a:rPr>
              <a:t>What can we do to make learning and assessments more inclusive for this student?</a:t>
            </a:r>
          </a:p>
        </p:txBody>
      </p:sp>
      <p:sp>
        <p:nvSpPr>
          <p:cNvPr id="5" name="Text Placeholder 4">
            <a:extLst>
              <a:ext uri="{FF2B5EF4-FFF2-40B4-BE49-F238E27FC236}">
                <a16:creationId xmlns:a16="http://schemas.microsoft.com/office/drawing/2014/main" id="{1F790374-4D9A-55EA-413F-17B4D1682D1F}"/>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2631394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C65648-0588-B18B-83FE-D47BCB8A67D6}"/>
              </a:ext>
            </a:extLst>
          </p:cNvPr>
          <p:cNvSpPr>
            <a:spLocks noGrp="1"/>
          </p:cNvSpPr>
          <p:nvPr>
            <p:ph sz="half" idx="2"/>
          </p:nvPr>
        </p:nvSpPr>
        <p:spPr>
          <a:xfrm>
            <a:off x="442914" y="1123950"/>
            <a:ext cx="11306174" cy="4573587"/>
          </a:xfrm>
        </p:spPr>
        <p:txBody>
          <a:bodyPr>
            <a:normAutofit fontScale="92500" lnSpcReduction="10000"/>
          </a:bodyPr>
          <a:lstStyle/>
          <a:p>
            <a:pPr marL="0" indent="0">
              <a:buNone/>
            </a:pPr>
            <a:r>
              <a:rPr lang="en-GB" sz="1800" dirty="0">
                <a:effectLst/>
                <a:latin typeface="+mn-lt"/>
                <a:ea typeface="Calibri" panose="020F0502020204030204" pitchFamily="34" charset="0"/>
                <a:cs typeface="Arial" panose="020B0604020202020204" pitchFamily="34" charset="0"/>
              </a:rPr>
              <a:t>I don’t struggle with writing essays...I get 2:1s or firsts…However, were I not chronically ill, I do think I would easily be getting high firsts.  My cognitive function issues make it hard for me to form sentences and find words, so once I have completed an essay to the best of my ability, my sister reads through it &amp; is able to offer suggestions</a:t>
            </a:r>
            <a:r>
              <a:rPr lang="en-GB" sz="1800" dirty="0">
                <a:latin typeface="+mn-lt"/>
                <a:ea typeface="Calibri" panose="020F0502020204030204" pitchFamily="34" charset="0"/>
              </a:rPr>
              <a:t>…</a:t>
            </a:r>
            <a:r>
              <a:rPr lang="en-GB" sz="1800" dirty="0">
                <a:effectLst/>
                <a:latin typeface="+mn-lt"/>
                <a:ea typeface="Calibri" panose="020F0502020204030204" pitchFamily="34" charset="0"/>
                <a:cs typeface="Arial" panose="020B0604020202020204" pitchFamily="34" charset="0"/>
              </a:rPr>
              <a:t>Without that, I doubt I would be scoring as highly.  </a:t>
            </a:r>
          </a:p>
          <a:p>
            <a:pPr marL="0" indent="0">
              <a:buNone/>
            </a:pPr>
            <a:r>
              <a:rPr lang="en-GB" sz="1800" dirty="0">
                <a:effectLst/>
                <a:latin typeface="+mn-lt"/>
                <a:ea typeface="Calibri" panose="020F0502020204030204" pitchFamily="34" charset="0"/>
                <a:cs typeface="Arial" panose="020B0604020202020204" pitchFamily="34" charset="0"/>
              </a:rPr>
              <a:t>Exams I find very difficult. I have accommodations (extra time, rest breaks, separate room) but they do not help with the difficulties I have with memory. I struggle to remember anything I have learnt - occasionally I am able to remember concepts, but usually without any context. For example, memory issues meant that in my first year exam for an American History course, I forgot the names of the sides fighting in the civil war. I only was able to recall one of the sides as it was in a later question.  </a:t>
            </a:r>
          </a:p>
          <a:p>
            <a:pPr marL="0" indent="0">
              <a:buNone/>
            </a:pPr>
            <a:r>
              <a:rPr lang="en-GB" sz="1800" dirty="0">
                <a:effectLst/>
                <a:latin typeface="+mn-lt"/>
                <a:ea typeface="Calibri" panose="020F0502020204030204" pitchFamily="34" charset="0"/>
                <a:cs typeface="Arial" panose="020B0604020202020204" pitchFamily="34" charset="0"/>
              </a:rPr>
              <a:t>I am concerned about upcoming exams, as I don’t know how I am going to manage them. They are both at 9am &amp; I am rarely able to be awake before 10am. I think this will affect my performance in them, which is stressful.  I often am unable to complete the reading for seminars, and I struggle to prepare fully for essays with reading books outside of the suggested options (which will impact my final mark). [This is due to fatigue, pain and/or cognitive issues.] I find it very hard.</a:t>
            </a:r>
          </a:p>
          <a:p>
            <a:pPr marL="0" indent="0">
              <a:buNone/>
            </a:pPr>
            <a:r>
              <a:rPr lang="en-GB" dirty="0">
                <a:solidFill>
                  <a:schemeClr val="accent1"/>
                </a:solidFill>
              </a:rPr>
              <a:t>Can we create structures and ways of working that support students like this? Are closed-book timetabled exams essential to assess the learning outcomes?</a:t>
            </a:r>
          </a:p>
        </p:txBody>
      </p:sp>
      <p:sp>
        <p:nvSpPr>
          <p:cNvPr id="5" name="Text Placeholder 4">
            <a:extLst>
              <a:ext uri="{FF2B5EF4-FFF2-40B4-BE49-F238E27FC236}">
                <a16:creationId xmlns:a16="http://schemas.microsoft.com/office/drawing/2014/main" id="{0D6181F3-F274-DB4B-85D6-A714044256CC}"/>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1436554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1C4264-3588-27B9-83A8-20E2678F8F4C}"/>
              </a:ext>
            </a:extLst>
          </p:cNvPr>
          <p:cNvSpPr>
            <a:spLocks noGrp="1"/>
          </p:cNvSpPr>
          <p:nvPr>
            <p:ph sz="half" idx="2"/>
          </p:nvPr>
        </p:nvSpPr>
        <p:spPr>
          <a:xfrm>
            <a:off x="442914" y="971550"/>
            <a:ext cx="11306174" cy="4725987"/>
          </a:xfrm>
        </p:spPr>
        <p:txBody>
          <a:bodyPr/>
          <a:lstStyle/>
          <a:p>
            <a:pPr marL="0" indent="0">
              <a:lnSpc>
                <a:spcPct val="107000"/>
              </a:lnSpc>
              <a:spcAft>
                <a:spcPts val="800"/>
              </a:spcAft>
              <a:buNone/>
            </a:pPr>
            <a:r>
              <a:rPr lang="en-GB" sz="2000" dirty="0">
                <a:effectLst/>
                <a:latin typeface="+mn-lt"/>
                <a:ea typeface="Calibri" panose="020F0502020204030204" pitchFamily="34" charset="0"/>
                <a:cs typeface="Arial" panose="020B0604020202020204" pitchFamily="34" charset="0"/>
              </a:rPr>
              <a:t>My disability adviser is really understanding and does his best to put support in place. </a:t>
            </a:r>
          </a:p>
          <a:p>
            <a:pPr marL="0" indent="0">
              <a:lnSpc>
                <a:spcPct val="107000"/>
              </a:lnSpc>
              <a:spcAft>
                <a:spcPts val="800"/>
              </a:spcAft>
              <a:buNone/>
            </a:pPr>
            <a:r>
              <a:rPr lang="en-GB" sz="2000" dirty="0">
                <a:effectLst/>
                <a:latin typeface="+mn-lt"/>
                <a:ea typeface="Calibri" panose="020F0502020204030204" pitchFamily="34" charset="0"/>
                <a:cs typeface="Arial" panose="020B0604020202020204" pitchFamily="34" charset="0"/>
              </a:rPr>
              <a:t>Sadly, I’ve had some poor experiences. I was threatened with refused credit as I had missed a French oral exam due to a flare - I was expressly told that I could not resit it despite my tutor being happy to reschedule. </a:t>
            </a:r>
          </a:p>
          <a:p>
            <a:pPr marL="0" indent="0">
              <a:lnSpc>
                <a:spcPct val="107000"/>
              </a:lnSpc>
              <a:spcAft>
                <a:spcPts val="800"/>
              </a:spcAft>
              <a:buNone/>
            </a:pPr>
            <a:r>
              <a:rPr lang="en-GB" sz="2000" dirty="0">
                <a:effectLst/>
                <a:latin typeface="+mn-lt"/>
                <a:ea typeface="Calibri" panose="020F0502020204030204" pitchFamily="34" charset="0"/>
                <a:cs typeface="Arial" panose="020B0604020202020204" pitchFamily="34" charset="0"/>
              </a:rPr>
              <a:t>My GP surgery charges me £20 for each letter so I couldn’t afford to get a sick note. The university had a letter from the consultant neurologist confirming my symptoms but I had to have my flatmate write a letter saying I was ill. It was pretty stressful, unnecessary and I ended up with a pretty bad flare from the stress.</a:t>
            </a:r>
          </a:p>
          <a:p>
            <a:pPr marL="0" indent="0">
              <a:buNone/>
            </a:pPr>
            <a:endParaRPr lang="en-GB" dirty="0"/>
          </a:p>
          <a:p>
            <a:pPr marL="0" indent="0">
              <a:buNone/>
            </a:pPr>
            <a:r>
              <a:rPr lang="en-GB" dirty="0">
                <a:solidFill>
                  <a:schemeClr val="accent1"/>
                </a:solidFill>
              </a:rPr>
              <a:t>Is medical evidence necessary for an incident like this?</a:t>
            </a:r>
          </a:p>
        </p:txBody>
      </p:sp>
      <p:sp>
        <p:nvSpPr>
          <p:cNvPr id="5" name="Text Placeholder 4">
            <a:extLst>
              <a:ext uri="{FF2B5EF4-FFF2-40B4-BE49-F238E27FC236}">
                <a16:creationId xmlns:a16="http://schemas.microsoft.com/office/drawing/2014/main" id="{A011A249-361D-AAC5-EC24-12A1B3B9D610}"/>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1316714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18958A5-717E-070C-E1E1-1A3960E64465}"/>
              </a:ext>
            </a:extLst>
          </p:cNvPr>
          <p:cNvSpPr>
            <a:spLocks noGrp="1"/>
          </p:cNvSpPr>
          <p:nvPr>
            <p:ph type="body" idx="1"/>
          </p:nvPr>
        </p:nvSpPr>
        <p:spPr/>
        <p:txBody>
          <a:bodyPr/>
          <a:lstStyle/>
          <a:p>
            <a:r>
              <a:rPr lang="en-GB" dirty="0"/>
              <a:t>(No, not really…)</a:t>
            </a:r>
          </a:p>
        </p:txBody>
      </p:sp>
      <p:sp>
        <p:nvSpPr>
          <p:cNvPr id="3" name="Content Placeholder 2">
            <a:extLst>
              <a:ext uri="{FF2B5EF4-FFF2-40B4-BE49-F238E27FC236}">
                <a16:creationId xmlns:a16="http://schemas.microsoft.com/office/drawing/2014/main" id="{2E31FBB5-1BEA-2AE9-949F-8022AAD38AF0}"/>
              </a:ext>
            </a:extLst>
          </p:cNvPr>
          <p:cNvSpPr>
            <a:spLocks noGrp="1"/>
          </p:cNvSpPr>
          <p:nvPr>
            <p:ph sz="half" idx="2"/>
          </p:nvPr>
        </p:nvSpPr>
        <p:spPr/>
        <p:txBody>
          <a:bodyPr>
            <a:normAutofit fontScale="92500" lnSpcReduction="20000"/>
          </a:bodyPr>
          <a:lstStyle/>
          <a:p>
            <a:r>
              <a:rPr lang="en-GB" dirty="0"/>
              <a:t>If a student gives us reason to believe they may be disabled, we have a responsibility to support.</a:t>
            </a:r>
          </a:p>
          <a:p>
            <a:r>
              <a:rPr lang="en-GB" dirty="0"/>
              <a:t>A referral to Disability and Inclusion services is just one step.</a:t>
            </a:r>
          </a:p>
          <a:p>
            <a:r>
              <a:rPr lang="en-GB" dirty="0"/>
              <a:t>We are empowered to make good decisions and to be proactive.</a:t>
            </a:r>
          </a:p>
          <a:p>
            <a:r>
              <a:rPr lang="en-GB" dirty="0"/>
              <a:t>Students shouldn’t need to repeat themselves, or provide evidence more than once, and we should be aware of intersectionality.</a:t>
            </a:r>
          </a:p>
          <a:p>
            <a:r>
              <a:rPr lang="en-GB" dirty="0"/>
              <a:t>Medical evidence is needed for Disabled Students’ Allowance (££) – not for ‘reasonable adjustments’ and definitely not for us to plan inclusive education.</a:t>
            </a:r>
          </a:p>
        </p:txBody>
      </p:sp>
      <p:sp>
        <p:nvSpPr>
          <p:cNvPr id="4" name="Title 3">
            <a:extLst>
              <a:ext uri="{FF2B5EF4-FFF2-40B4-BE49-F238E27FC236}">
                <a16:creationId xmlns:a16="http://schemas.microsoft.com/office/drawing/2014/main" id="{9BB32C4B-7468-D323-516A-EBCD68C6EA30}"/>
              </a:ext>
            </a:extLst>
          </p:cNvPr>
          <p:cNvSpPr>
            <a:spLocks noGrp="1"/>
          </p:cNvSpPr>
          <p:nvPr>
            <p:ph type="title"/>
          </p:nvPr>
        </p:nvSpPr>
        <p:spPr/>
        <p:txBody>
          <a:bodyPr/>
          <a:lstStyle/>
          <a:p>
            <a:r>
              <a:rPr lang="en-GB" dirty="0"/>
              <a:t>But </a:t>
            </a:r>
            <a:r>
              <a:rPr lang="en-GB" dirty="0" err="1"/>
              <a:t>them’s</a:t>
            </a:r>
            <a:r>
              <a:rPr lang="en-GB" dirty="0"/>
              <a:t> the rules!!</a:t>
            </a:r>
          </a:p>
        </p:txBody>
      </p:sp>
      <p:sp>
        <p:nvSpPr>
          <p:cNvPr id="5" name="Text Placeholder 4">
            <a:extLst>
              <a:ext uri="{FF2B5EF4-FFF2-40B4-BE49-F238E27FC236}">
                <a16:creationId xmlns:a16="http://schemas.microsoft.com/office/drawing/2014/main" id="{2A918971-804B-88BA-FCD4-32B2E8C6FF60}"/>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560537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3DB633B-3310-D2BF-D8DD-C4725CA84FFE}"/>
              </a:ext>
            </a:extLst>
          </p:cNvPr>
          <p:cNvSpPr>
            <a:spLocks noGrp="1"/>
          </p:cNvSpPr>
          <p:nvPr>
            <p:ph type="body" idx="1"/>
          </p:nvPr>
        </p:nvSpPr>
        <p:spPr/>
        <p:txBody>
          <a:bodyPr/>
          <a:lstStyle/>
          <a:p>
            <a:r>
              <a:rPr lang="en-GB" dirty="0"/>
              <a:t>TL;DR – yes, but they’re quite specific, and you should seek advice</a:t>
            </a:r>
          </a:p>
        </p:txBody>
      </p:sp>
      <p:sp>
        <p:nvSpPr>
          <p:cNvPr id="3" name="Content Placeholder 2">
            <a:extLst>
              <a:ext uri="{FF2B5EF4-FFF2-40B4-BE49-F238E27FC236}">
                <a16:creationId xmlns:a16="http://schemas.microsoft.com/office/drawing/2014/main" id="{6B874848-1A70-5474-A48E-4BE72A9AF7BD}"/>
              </a:ext>
            </a:extLst>
          </p:cNvPr>
          <p:cNvSpPr>
            <a:spLocks noGrp="1"/>
          </p:cNvSpPr>
          <p:nvPr>
            <p:ph sz="half" idx="2"/>
          </p:nvPr>
        </p:nvSpPr>
        <p:spPr/>
        <p:txBody>
          <a:bodyPr>
            <a:normAutofit fontScale="92500"/>
          </a:bodyPr>
          <a:lstStyle/>
          <a:p>
            <a:r>
              <a:rPr lang="en-GB" dirty="0"/>
              <a:t>If students are required to demonstrate a competence – e.g. dose calculation in medicine or nursing – then we don’t have to adjust the assessment.</a:t>
            </a:r>
          </a:p>
          <a:p>
            <a:r>
              <a:rPr lang="en-GB" dirty="0"/>
              <a:t>But only a legal process can determine whether something is really a competence…</a:t>
            </a:r>
          </a:p>
          <a:p>
            <a:r>
              <a:rPr lang="en-GB" dirty="0"/>
              <a:t>Reflect on whether you can assess learning outcomes in other ways (e.g. can students record a video presentation or present 1-2-1, rather than present in class?).</a:t>
            </a:r>
          </a:p>
          <a:p>
            <a:r>
              <a:rPr lang="en-GB" dirty="0"/>
              <a:t>Even better – offer choice designed into the assessment.</a:t>
            </a:r>
          </a:p>
        </p:txBody>
      </p:sp>
      <p:sp>
        <p:nvSpPr>
          <p:cNvPr id="4" name="Title 3">
            <a:extLst>
              <a:ext uri="{FF2B5EF4-FFF2-40B4-BE49-F238E27FC236}">
                <a16:creationId xmlns:a16="http://schemas.microsoft.com/office/drawing/2014/main" id="{2FBB0D04-54C5-4CBA-835D-B7DCC9F51AC6}"/>
              </a:ext>
            </a:extLst>
          </p:cNvPr>
          <p:cNvSpPr>
            <a:spLocks noGrp="1"/>
          </p:cNvSpPr>
          <p:nvPr>
            <p:ph type="title"/>
          </p:nvPr>
        </p:nvSpPr>
        <p:spPr/>
        <p:txBody>
          <a:bodyPr/>
          <a:lstStyle/>
          <a:p>
            <a:r>
              <a:rPr lang="en-GB" dirty="0"/>
              <a:t>Are there times when I can say no?</a:t>
            </a:r>
          </a:p>
        </p:txBody>
      </p:sp>
      <p:sp>
        <p:nvSpPr>
          <p:cNvPr id="5" name="Text Placeholder 4">
            <a:extLst>
              <a:ext uri="{FF2B5EF4-FFF2-40B4-BE49-F238E27FC236}">
                <a16:creationId xmlns:a16="http://schemas.microsoft.com/office/drawing/2014/main" id="{0DE4F8DA-3820-784C-6392-C5AFA34A67A1}"/>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744352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B46160B-4C9E-FA9A-2B3A-6A96D1EFEDDA}"/>
              </a:ext>
            </a:extLst>
          </p:cNvPr>
          <p:cNvSpPr>
            <a:spLocks noGrp="1"/>
          </p:cNvSpPr>
          <p:nvPr>
            <p:ph type="body" idx="1"/>
          </p:nvPr>
        </p:nvSpPr>
        <p:spPr/>
        <p:txBody>
          <a:bodyPr/>
          <a:lstStyle/>
          <a:p>
            <a:r>
              <a:rPr lang="en-GB" dirty="0"/>
              <a:t>Ask for help!</a:t>
            </a:r>
          </a:p>
        </p:txBody>
      </p:sp>
      <p:sp>
        <p:nvSpPr>
          <p:cNvPr id="3" name="Content Placeholder 2">
            <a:extLst>
              <a:ext uri="{FF2B5EF4-FFF2-40B4-BE49-F238E27FC236}">
                <a16:creationId xmlns:a16="http://schemas.microsoft.com/office/drawing/2014/main" id="{F7817FAC-768F-28D6-9619-269E5D726559}"/>
              </a:ext>
            </a:extLst>
          </p:cNvPr>
          <p:cNvSpPr>
            <a:spLocks noGrp="1"/>
          </p:cNvSpPr>
          <p:nvPr>
            <p:ph sz="half" idx="2"/>
          </p:nvPr>
        </p:nvSpPr>
        <p:spPr/>
        <p:txBody>
          <a:bodyPr/>
          <a:lstStyle/>
          <a:p>
            <a:r>
              <a:rPr lang="en-GB" dirty="0"/>
              <a:t>Disability and Inclusion Services at NTU are here to help academic colleagues  as well as the students.</a:t>
            </a:r>
          </a:p>
          <a:p>
            <a:r>
              <a:rPr lang="en-GB" dirty="0"/>
              <a:t>As a general rule of thumb – trust your students to tell you the truth (they often under-report rather than over-report disability).</a:t>
            </a:r>
          </a:p>
          <a:p>
            <a:endParaRPr lang="en-GB" dirty="0"/>
          </a:p>
        </p:txBody>
      </p:sp>
      <p:sp>
        <p:nvSpPr>
          <p:cNvPr id="4" name="Title 3">
            <a:extLst>
              <a:ext uri="{FF2B5EF4-FFF2-40B4-BE49-F238E27FC236}">
                <a16:creationId xmlns:a16="http://schemas.microsoft.com/office/drawing/2014/main" id="{0D1894CB-067A-88DB-C09D-003F01674688}"/>
              </a:ext>
            </a:extLst>
          </p:cNvPr>
          <p:cNvSpPr>
            <a:spLocks noGrp="1"/>
          </p:cNvSpPr>
          <p:nvPr>
            <p:ph type="title"/>
          </p:nvPr>
        </p:nvSpPr>
        <p:spPr/>
        <p:txBody>
          <a:bodyPr/>
          <a:lstStyle/>
          <a:p>
            <a:r>
              <a:rPr lang="en-GB" dirty="0"/>
              <a:t>What if I’m just not sure?</a:t>
            </a:r>
          </a:p>
        </p:txBody>
      </p:sp>
      <p:sp>
        <p:nvSpPr>
          <p:cNvPr id="5" name="Text Placeholder 4">
            <a:extLst>
              <a:ext uri="{FF2B5EF4-FFF2-40B4-BE49-F238E27FC236}">
                <a16:creationId xmlns:a16="http://schemas.microsoft.com/office/drawing/2014/main" id="{022C3A44-AEBA-4F89-4EED-53EAF0546400}"/>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16296312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75C30D-F3E4-1C2F-2770-362AAA4D2C4A}"/>
              </a:ext>
            </a:extLst>
          </p:cNvPr>
          <p:cNvSpPr>
            <a:spLocks noGrp="1"/>
          </p:cNvSpPr>
          <p:nvPr>
            <p:ph type="body" idx="1"/>
          </p:nvPr>
        </p:nvSpPr>
        <p:spPr>
          <a:xfrm>
            <a:off x="442912" y="1989138"/>
            <a:ext cx="11306176" cy="1687512"/>
          </a:xfrm>
        </p:spPr>
        <p:txBody>
          <a:bodyPr>
            <a:normAutofit/>
          </a:bodyPr>
          <a:lstStyle/>
          <a:p>
            <a:r>
              <a:rPr lang="en-GB" dirty="0"/>
              <a:t>It’s your turn to ask questions or offer ideas.</a:t>
            </a:r>
          </a:p>
          <a:p>
            <a:r>
              <a:rPr lang="en-GB" dirty="0">
                <a:solidFill>
                  <a:schemeClr val="accent6"/>
                </a:solidFill>
              </a:rPr>
              <a:t>We’d love to know what you might do differently as a result of attending this session.</a:t>
            </a:r>
          </a:p>
        </p:txBody>
      </p:sp>
      <p:sp>
        <p:nvSpPr>
          <p:cNvPr id="3" name="Content Placeholder 2">
            <a:extLst>
              <a:ext uri="{FF2B5EF4-FFF2-40B4-BE49-F238E27FC236}">
                <a16:creationId xmlns:a16="http://schemas.microsoft.com/office/drawing/2014/main" id="{C86897F8-D3D7-C585-0272-4F53579F6B30}"/>
              </a:ext>
            </a:extLst>
          </p:cNvPr>
          <p:cNvSpPr>
            <a:spLocks noGrp="1"/>
          </p:cNvSpPr>
          <p:nvPr>
            <p:ph sz="half" idx="2"/>
          </p:nvPr>
        </p:nvSpPr>
        <p:spPr>
          <a:xfrm>
            <a:off x="442914" y="3863705"/>
            <a:ext cx="11306174" cy="1833832"/>
          </a:xfrm>
        </p:spPr>
        <p:txBody>
          <a:bodyPr/>
          <a:lstStyle/>
          <a:p>
            <a:pPr marL="0" indent="0">
              <a:buNone/>
            </a:pPr>
            <a:r>
              <a:rPr lang="en-GB" dirty="0"/>
              <a:t>Thank you!</a:t>
            </a:r>
          </a:p>
        </p:txBody>
      </p:sp>
      <p:sp>
        <p:nvSpPr>
          <p:cNvPr id="4" name="Title 3">
            <a:extLst>
              <a:ext uri="{FF2B5EF4-FFF2-40B4-BE49-F238E27FC236}">
                <a16:creationId xmlns:a16="http://schemas.microsoft.com/office/drawing/2014/main" id="{12B3B70A-2BE1-8D5B-0DD1-819F15A81CC1}"/>
              </a:ext>
            </a:extLst>
          </p:cNvPr>
          <p:cNvSpPr>
            <a:spLocks noGrp="1"/>
          </p:cNvSpPr>
          <p:nvPr>
            <p:ph type="title"/>
          </p:nvPr>
        </p:nvSpPr>
        <p:spPr/>
        <p:txBody>
          <a:bodyPr/>
          <a:lstStyle/>
          <a:p>
            <a:r>
              <a:rPr lang="en-GB" dirty="0"/>
              <a:t>What are you thinking or wondering?</a:t>
            </a:r>
          </a:p>
        </p:txBody>
      </p:sp>
      <p:sp>
        <p:nvSpPr>
          <p:cNvPr id="5" name="Text Placeholder 4">
            <a:extLst>
              <a:ext uri="{FF2B5EF4-FFF2-40B4-BE49-F238E27FC236}">
                <a16:creationId xmlns:a16="http://schemas.microsoft.com/office/drawing/2014/main" id="{5392A405-E0ED-D9F2-0554-346283D26EC0}"/>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262388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7BDB99DB-BEA6-4C94-8787-21F2F2587E0B}"/>
              </a:ext>
            </a:extLst>
          </p:cNvPr>
          <p:cNvSpPr txBox="1">
            <a:spLocks/>
          </p:cNvSpPr>
          <p:nvPr/>
        </p:nvSpPr>
        <p:spPr>
          <a:xfrm>
            <a:off x="372939" y="1205439"/>
            <a:ext cx="4355181" cy="4649796"/>
          </a:xfrm>
          <a:prstGeom prst="rect">
            <a:avLst/>
          </a:prstGeom>
        </p:spPr>
        <p:txBody>
          <a:bodyPr vert="horz" lIns="0" tIns="0" rIns="0" bIns="0" rtlCol="0" anchor="t">
            <a:noAutofit/>
          </a:bodyPr>
          <a:lstStyle>
            <a:lvl1pPr marL="0" indent="0" algn="l" defTabSz="350838" rtl="0" eaLnBrk="0" fontAlgn="base" hangingPunct="0">
              <a:lnSpc>
                <a:spcPct val="95000"/>
              </a:lnSpc>
              <a:spcBef>
                <a:spcPct val="0"/>
              </a:spcBef>
              <a:spcAft>
                <a:spcPts val="375"/>
              </a:spcAft>
              <a:buClr>
                <a:schemeClr val="bg2"/>
              </a:buClr>
              <a:buFont typeface="Arial" panose="020B0604020202020204" pitchFamily="34" charset="0"/>
              <a:buNone/>
              <a:tabLst>
                <a:tab pos="350838" algn="l"/>
              </a:tabLst>
              <a:defRPr sz="1875" kern="1200">
                <a:solidFill>
                  <a:schemeClr val="bg1"/>
                </a:solidFill>
                <a:latin typeface="+mn-lt"/>
                <a:ea typeface="+mn-ea"/>
                <a:cs typeface="+mn-cs"/>
              </a:defRPr>
            </a:lvl1pPr>
            <a:lvl2pPr marL="342900" indent="0" algn="ctr" defTabSz="350838" rtl="0" eaLnBrk="0" fontAlgn="base" hangingPunct="0">
              <a:lnSpc>
                <a:spcPct val="90000"/>
              </a:lnSpc>
              <a:spcBef>
                <a:spcPts val="375"/>
              </a:spcBef>
              <a:spcAft>
                <a:spcPts val="1500"/>
              </a:spcAft>
              <a:buFont typeface="Arial" panose="020B0604020202020204" pitchFamily="34" charset="0"/>
              <a:buNone/>
              <a:tabLst>
                <a:tab pos="350838" algn="l"/>
              </a:tabLst>
              <a:defRPr sz="1500" b="1" kern="1200">
                <a:solidFill>
                  <a:schemeClr val="bg2"/>
                </a:solidFill>
                <a:latin typeface="+mj-lt"/>
                <a:ea typeface="+mn-ea"/>
                <a:cs typeface="+mn-cs"/>
              </a:defRPr>
            </a:lvl2pPr>
            <a:lvl3pPr marL="685800" indent="0" algn="ctr" defTabSz="350838" rtl="0" eaLnBrk="0" fontAlgn="base" hangingPunct="0">
              <a:lnSpc>
                <a:spcPct val="95000"/>
              </a:lnSpc>
              <a:spcBef>
                <a:spcPts val="375"/>
              </a:spcBef>
              <a:spcAft>
                <a:spcPts val="750"/>
              </a:spcAft>
              <a:buFont typeface="Arial" panose="020B0604020202020204" pitchFamily="34" charset="0"/>
              <a:buNone/>
              <a:tabLst>
                <a:tab pos="350838" algn="l"/>
              </a:tabLst>
              <a:defRPr sz="1350" b="1" kern="1200">
                <a:solidFill>
                  <a:schemeClr val="tx1"/>
                </a:solidFill>
                <a:latin typeface="+mn-lt"/>
                <a:ea typeface="+mn-ea"/>
                <a:cs typeface="+mn-cs"/>
              </a:defRPr>
            </a:lvl3pPr>
            <a:lvl4pPr marL="1028700" indent="0" algn="ctr" defTabSz="350838" rtl="0" eaLnBrk="0" fontAlgn="base" hangingPunct="0">
              <a:lnSpc>
                <a:spcPct val="95000"/>
              </a:lnSpc>
              <a:spcBef>
                <a:spcPts val="375"/>
              </a:spcBef>
              <a:spcAft>
                <a:spcPts val="750"/>
              </a:spcAft>
              <a:buClr>
                <a:schemeClr val="bg2"/>
              </a:buClr>
              <a:buFont typeface="Arial" panose="020B0604020202020204" pitchFamily="34" charset="0"/>
              <a:buNone/>
              <a:tabLst>
                <a:tab pos="350838" algn="l"/>
              </a:tabLst>
              <a:defRPr sz="1200" kern="1200">
                <a:solidFill>
                  <a:schemeClr val="tx1"/>
                </a:solidFill>
                <a:latin typeface="+mn-lt"/>
                <a:ea typeface="+mn-ea"/>
                <a:cs typeface="+mn-cs"/>
              </a:defRPr>
            </a:lvl4pPr>
            <a:lvl5pPr marL="1371600" indent="0" algn="ctr" defTabSz="350838" rtl="0" eaLnBrk="0" fontAlgn="base" hangingPunct="0">
              <a:lnSpc>
                <a:spcPct val="95000"/>
              </a:lnSpc>
              <a:spcBef>
                <a:spcPts val="375"/>
              </a:spcBef>
              <a:spcAft>
                <a:spcPts val="750"/>
              </a:spcAft>
              <a:buClr>
                <a:schemeClr val="bg2"/>
              </a:buClr>
              <a:buFont typeface="Arial" panose="020B0604020202020204" pitchFamily="34" charset="0"/>
              <a:buNone/>
              <a:tabLst>
                <a:tab pos="350838" algn="l"/>
              </a:tabLst>
              <a:defRPr sz="1200" kern="1200">
                <a:solidFill>
                  <a:schemeClr val="tx1"/>
                </a:solidFill>
                <a:latin typeface="+mn-lt"/>
                <a:ea typeface="+mn-ea"/>
                <a:cs typeface="+mn-cs"/>
              </a:defRPr>
            </a:lvl5pPr>
            <a:lvl6pPr marL="1714500" indent="0" algn="ctr" defTabSz="351000" rtl="0" eaLnBrk="1" latinLnBrk="0" hangingPunct="1">
              <a:lnSpc>
                <a:spcPct val="95000"/>
              </a:lnSpc>
              <a:spcBef>
                <a:spcPts val="0"/>
              </a:spcBef>
              <a:spcAft>
                <a:spcPts val="375"/>
              </a:spcAft>
              <a:buClr>
                <a:schemeClr val="bg2"/>
              </a:buClr>
              <a:buFont typeface="Arial" panose="020B0604020202020204" pitchFamily="34" charset="0"/>
              <a:buNone/>
              <a:tabLst>
                <a:tab pos="351000" algn="l"/>
              </a:tabLst>
              <a:defRPr sz="1200" kern="1200">
                <a:solidFill>
                  <a:schemeClr val="tx1"/>
                </a:solidFill>
                <a:latin typeface="+mn-lt"/>
                <a:ea typeface="+mn-ea"/>
                <a:cs typeface="+mn-cs"/>
              </a:defRPr>
            </a:lvl6pPr>
            <a:lvl7pPr marL="2057400" indent="0" algn="ctr" defTabSz="351000" rtl="0" eaLnBrk="1" latinLnBrk="0" hangingPunct="1">
              <a:lnSpc>
                <a:spcPct val="95000"/>
              </a:lnSpc>
              <a:spcBef>
                <a:spcPts val="0"/>
              </a:spcBef>
              <a:spcAft>
                <a:spcPts val="375"/>
              </a:spcAft>
              <a:buClr>
                <a:schemeClr val="bg2"/>
              </a:buClr>
              <a:buFont typeface="Arial" panose="020B0604020202020204" pitchFamily="34" charset="0"/>
              <a:buNone/>
              <a:tabLst>
                <a:tab pos="351000" algn="l"/>
              </a:tabLst>
              <a:defRPr sz="1200" kern="1200">
                <a:solidFill>
                  <a:schemeClr val="tx1"/>
                </a:solidFill>
                <a:latin typeface="+mn-lt"/>
                <a:ea typeface="+mn-ea"/>
                <a:cs typeface="+mn-cs"/>
              </a:defRPr>
            </a:lvl7pPr>
            <a:lvl8pPr marL="2400300" indent="0" algn="ctr" defTabSz="351000" rtl="0" eaLnBrk="1" latinLnBrk="0" hangingPunct="1">
              <a:lnSpc>
                <a:spcPct val="95000"/>
              </a:lnSpc>
              <a:spcBef>
                <a:spcPts val="0"/>
              </a:spcBef>
              <a:spcAft>
                <a:spcPts val="375"/>
              </a:spcAft>
              <a:buClr>
                <a:schemeClr val="bg2"/>
              </a:buClr>
              <a:buFont typeface="Arial" panose="020B0604020202020204" pitchFamily="34" charset="0"/>
              <a:buNone/>
              <a:tabLst>
                <a:tab pos="351000" algn="l"/>
              </a:tabLst>
              <a:defRPr sz="1200" kern="1200">
                <a:solidFill>
                  <a:schemeClr val="tx1"/>
                </a:solidFill>
                <a:latin typeface="+mn-lt"/>
                <a:ea typeface="+mn-ea"/>
                <a:cs typeface="+mn-cs"/>
              </a:defRPr>
            </a:lvl8pPr>
            <a:lvl9pPr marL="2743200" indent="0" algn="ctr" defTabSz="351000" rtl="0" eaLnBrk="1" latinLnBrk="0" hangingPunct="1">
              <a:lnSpc>
                <a:spcPct val="95000"/>
              </a:lnSpc>
              <a:spcBef>
                <a:spcPts val="0"/>
              </a:spcBef>
              <a:spcAft>
                <a:spcPts val="375"/>
              </a:spcAft>
              <a:buClr>
                <a:schemeClr val="bg2"/>
              </a:buClr>
              <a:buFont typeface="Arial" panose="020B0604020202020204" pitchFamily="34" charset="0"/>
              <a:buNone/>
              <a:tabLst>
                <a:tab pos="351000" algn="l"/>
              </a:tabLst>
              <a:defRPr sz="1200" kern="1200">
                <a:solidFill>
                  <a:schemeClr val="tx1"/>
                </a:solidFill>
                <a:latin typeface="+mn-lt"/>
                <a:ea typeface="+mn-ea"/>
                <a:cs typeface="+mn-cs"/>
              </a:defRPr>
            </a:lvl9pPr>
          </a:lstStyle>
          <a:p>
            <a:pPr marL="285750" indent="-285750">
              <a:buFont typeface="Wingdings" panose="020B0604020202020204" pitchFamily="34" charset="0"/>
              <a:buChar char="§"/>
              <a:defRPr/>
            </a:pPr>
            <a:endParaRPr lang="en-GB" altLang="en-US" sz="2000" dirty="0">
              <a:solidFill>
                <a:schemeClr val="tx1"/>
              </a:solidFill>
              <a:ea typeface="Calibri"/>
              <a:cs typeface="Calibri"/>
            </a:endParaRPr>
          </a:p>
        </p:txBody>
      </p:sp>
      <p:sp>
        <p:nvSpPr>
          <p:cNvPr id="13" name="Title 1">
            <a:extLst>
              <a:ext uri="{FF2B5EF4-FFF2-40B4-BE49-F238E27FC236}">
                <a16:creationId xmlns:a16="http://schemas.microsoft.com/office/drawing/2014/main" id="{EC823017-4C7C-4CBD-92E0-CCE8F73924A6}"/>
              </a:ext>
            </a:extLst>
          </p:cNvPr>
          <p:cNvSpPr txBox="1">
            <a:spLocks noChangeArrowheads="1"/>
          </p:cNvSpPr>
          <p:nvPr/>
        </p:nvSpPr>
        <p:spPr bwMode="auto">
          <a:xfrm>
            <a:off x="2751299" y="327931"/>
            <a:ext cx="6693261"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lvl1pPr algn="l" defTabSz="685800" rtl="0" eaLnBrk="0" fontAlgn="base" hangingPunct="0">
              <a:lnSpc>
                <a:spcPts val="3525"/>
              </a:lnSpc>
              <a:spcBef>
                <a:spcPct val="0"/>
              </a:spcBef>
              <a:spcAft>
                <a:spcPct val="0"/>
              </a:spcAft>
              <a:defRPr sz="3375" b="1" kern="1200">
                <a:solidFill>
                  <a:schemeClr val="bg1"/>
                </a:solidFill>
                <a:latin typeface="+mj-lt"/>
                <a:ea typeface="+mj-ea"/>
                <a:cs typeface="+mj-cs"/>
              </a:defRPr>
            </a:lvl1pPr>
            <a:lvl2pPr algn="l" defTabSz="685800" rtl="0" eaLnBrk="0" fontAlgn="base" hangingPunct="0">
              <a:lnSpc>
                <a:spcPct val="90000"/>
              </a:lnSpc>
              <a:spcBef>
                <a:spcPct val="0"/>
              </a:spcBef>
              <a:spcAft>
                <a:spcPct val="0"/>
              </a:spcAft>
              <a:defRPr b="1">
                <a:solidFill>
                  <a:schemeClr val="tx1"/>
                </a:solidFill>
                <a:latin typeface="Cambria" panose="02040503050406030204" pitchFamily="18" charset="0"/>
              </a:defRPr>
            </a:lvl2pPr>
            <a:lvl3pPr algn="l" defTabSz="685800" rtl="0" eaLnBrk="0" fontAlgn="base" hangingPunct="0">
              <a:lnSpc>
                <a:spcPct val="90000"/>
              </a:lnSpc>
              <a:spcBef>
                <a:spcPct val="0"/>
              </a:spcBef>
              <a:spcAft>
                <a:spcPct val="0"/>
              </a:spcAft>
              <a:defRPr b="1">
                <a:solidFill>
                  <a:schemeClr val="tx1"/>
                </a:solidFill>
                <a:latin typeface="Cambria" panose="02040503050406030204" pitchFamily="18" charset="0"/>
              </a:defRPr>
            </a:lvl3pPr>
            <a:lvl4pPr algn="l" defTabSz="685800" rtl="0" eaLnBrk="0" fontAlgn="base" hangingPunct="0">
              <a:lnSpc>
                <a:spcPct val="90000"/>
              </a:lnSpc>
              <a:spcBef>
                <a:spcPct val="0"/>
              </a:spcBef>
              <a:spcAft>
                <a:spcPct val="0"/>
              </a:spcAft>
              <a:defRPr b="1">
                <a:solidFill>
                  <a:schemeClr val="tx1"/>
                </a:solidFill>
                <a:latin typeface="Cambria" panose="02040503050406030204" pitchFamily="18" charset="0"/>
              </a:defRPr>
            </a:lvl4pPr>
            <a:lvl5pPr algn="l" defTabSz="685800" rtl="0" eaLnBrk="0" fontAlgn="base" hangingPunct="0">
              <a:lnSpc>
                <a:spcPct val="90000"/>
              </a:lnSpc>
              <a:spcBef>
                <a:spcPct val="0"/>
              </a:spcBef>
              <a:spcAft>
                <a:spcPct val="0"/>
              </a:spcAft>
              <a:defRPr b="1">
                <a:solidFill>
                  <a:schemeClr val="tx1"/>
                </a:solidFill>
                <a:latin typeface="Cambria" panose="02040503050406030204" pitchFamily="18" charset="0"/>
              </a:defRPr>
            </a:lvl5pPr>
            <a:lvl6pPr marL="457200" algn="l" defTabSz="685800" rtl="0" fontAlgn="base">
              <a:lnSpc>
                <a:spcPct val="90000"/>
              </a:lnSpc>
              <a:spcBef>
                <a:spcPct val="0"/>
              </a:spcBef>
              <a:spcAft>
                <a:spcPct val="0"/>
              </a:spcAft>
              <a:defRPr b="1">
                <a:solidFill>
                  <a:schemeClr val="tx1"/>
                </a:solidFill>
                <a:latin typeface="Cambria" panose="02040503050406030204" pitchFamily="18" charset="0"/>
              </a:defRPr>
            </a:lvl6pPr>
            <a:lvl7pPr marL="914400" algn="l" defTabSz="685800" rtl="0" fontAlgn="base">
              <a:lnSpc>
                <a:spcPct val="90000"/>
              </a:lnSpc>
              <a:spcBef>
                <a:spcPct val="0"/>
              </a:spcBef>
              <a:spcAft>
                <a:spcPct val="0"/>
              </a:spcAft>
              <a:defRPr b="1">
                <a:solidFill>
                  <a:schemeClr val="tx1"/>
                </a:solidFill>
                <a:latin typeface="Cambria" panose="02040503050406030204" pitchFamily="18" charset="0"/>
              </a:defRPr>
            </a:lvl7pPr>
            <a:lvl8pPr marL="1371600" algn="l" defTabSz="685800" rtl="0" fontAlgn="base">
              <a:lnSpc>
                <a:spcPct val="90000"/>
              </a:lnSpc>
              <a:spcBef>
                <a:spcPct val="0"/>
              </a:spcBef>
              <a:spcAft>
                <a:spcPct val="0"/>
              </a:spcAft>
              <a:defRPr b="1">
                <a:solidFill>
                  <a:schemeClr val="tx1"/>
                </a:solidFill>
                <a:latin typeface="Cambria" panose="02040503050406030204" pitchFamily="18" charset="0"/>
              </a:defRPr>
            </a:lvl8pPr>
            <a:lvl9pPr marL="1828800" algn="l" defTabSz="685800" rtl="0" fontAlgn="base">
              <a:lnSpc>
                <a:spcPct val="90000"/>
              </a:lnSpc>
              <a:spcBef>
                <a:spcPct val="0"/>
              </a:spcBef>
              <a:spcAft>
                <a:spcPct val="0"/>
              </a:spcAft>
              <a:defRPr b="1">
                <a:solidFill>
                  <a:schemeClr val="tx1"/>
                </a:solidFill>
                <a:latin typeface="Cambria" panose="02040503050406030204" pitchFamily="18" charset="0"/>
              </a:defRPr>
            </a:lvl9pPr>
          </a:lstStyle>
          <a:p>
            <a:pPr algn="ctr"/>
            <a:endParaRPr lang="en-GB" altLang="en-US" sz="2800" dirty="0">
              <a:solidFill>
                <a:schemeClr val="tx1"/>
              </a:solidFill>
              <a:latin typeface="+mn-lt"/>
            </a:endParaRPr>
          </a:p>
        </p:txBody>
      </p:sp>
      <p:pic>
        <p:nvPicPr>
          <p:cNvPr id="2" name="Picture 1" descr="A black text on a black background&#10;&#10;Description automatically generated">
            <a:extLst>
              <a:ext uri="{FF2B5EF4-FFF2-40B4-BE49-F238E27FC236}">
                <a16:creationId xmlns:a16="http://schemas.microsoft.com/office/drawing/2014/main" id="{42A16DC3-423E-6737-FC53-75EF0380AC64}"/>
              </a:ext>
            </a:extLst>
          </p:cNvPr>
          <p:cNvPicPr>
            <a:picLocks noChangeAspect="1"/>
          </p:cNvPicPr>
          <p:nvPr/>
        </p:nvPicPr>
        <p:blipFill>
          <a:blip r:embed="rId3"/>
          <a:stretch>
            <a:fillRect/>
          </a:stretch>
        </p:blipFill>
        <p:spPr>
          <a:xfrm>
            <a:off x="6297561" y="5737122"/>
            <a:ext cx="2743200" cy="840658"/>
          </a:xfrm>
          <a:prstGeom prst="rect">
            <a:avLst/>
          </a:prstGeom>
        </p:spPr>
      </p:pic>
      <p:pic>
        <p:nvPicPr>
          <p:cNvPr id="5" name="Picture 4" descr="A black background with white text&#10;&#10;Description automatically generated">
            <a:extLst>
              <a:ext uri="{FF2B5EF4-FFF2-40B4-BE49-F238E27FC236}">
                <a16:creationId xmlns:a16="http://schemas.microsoft.com/office/drawing/2014/main" id="{A4074CCB-AB42-DBFD-DB3B-32562FBBF727}"/>
              </a:ext>
            </a:extLst>
          </p:cNvPr>
          <p:cNvPicPr>
            <a:picLocks noChangeAspect="1"/>
          </p:cNvPicPr>
          <p:nvPr/>
        </p:nvPicPr>
        <p:blipFill>
          <a:blip r:embed="rId4"/>
          <a:stretch>
            <a:fillRect/>
          </a:stretch>
        </p:blipFill>
        <p:spPr>
          <a:xfrm>
            <a:off x="3859895" y="5761703"/>
            <a:ext cx="2236105" cy="857592"/>
          </a:xfrm>
          <a:prstGeom prst="rect">
            <a:avLst/>
          </a:prstGeom>
        </p:spPr>
      </p:pic>
      <p:sp>
        <p:nvSpPr>
          <p:cNvPr id="6" name="TextBox 5">
            <a:extLst>
              <a:ext uri="{FF2B5EF4-FFF2-40B4-BE49-F238E27FC236}">
                <a16:creationId xmlns:a16="http://schemas.microsoft.com/office/drawing/2014/main" id="{37577E90-DB23-BDDB-4C17-D2B29BE96D0C}"/>
              </a:ext>
            </a:extLst>
          </p:cNvPr>
          <p:cNvSpPr txBox="1"/>
          <p:nvPr/>
        </p:nvSpPr>
        <p:spPr>
          <a:xfrm>
            <a:off x="707391" y="327931"/>
            <a:ext cx="10300243" cy="1323439"/>
          </a:xfrm>
          <a:prstGeom prst="rect">
            <a:avLst/>
          </a:prstGeom>
          <a:noFill/>
        </p:spPr>
        <p:txBody>
          <a:bodyPr wrap="square">
            <a:spAutoFit/>
          </a:bodyPr>
          <a:lstStyle/>
          <a:p>
            <a:r>
              <a:rPr lang="en-US" sz="4000" b="1" kern="1200" dirty="0">
                <a:solidFill>
                  <a:srgbClr val="E6005B"/>
                </a:solidFill>
                <a:latin typeface="Arial" panose="020B0604020202020204" pitchFamily="34" charset="0"/>
                <a:cs typeface="Arial" panose="020B0604020202020204" pitchFamily="34" charset="0"/>
              </a:rPr>
              <a:t>CADQ Staff Voice: </a:t>
            </a:r>
          </a:p>
          <a:p>
            <a:r>
              <a:rPr lang="en-US" sz="4000" b="1" kern="1200" dirty="0">
                <a:solidFill>
                  <a:srgbClr val="E6005B"/>
                </a:solidFill>
                <a:latin typeface="Arial" panose="020B0604020202020204" pitchFamily="34" charset="0"/>
                <a:cs typeface="Arial" panose="020B0604020202020204" pitchFamily="34" charset="0"/>
              </a:rPr>
              <a:t>Professional Development Priorities</a:t>
            </a:r>
            <a:endParaRPr lang="en-GB" sz="4000" b="1" dirty="0">
              <a:solidFill>
                <a:srgbClr val="E6005B"/>
              </a:solidFill>
              <a:latin typeface="Arial" panose="020B0604020202020204" pitchFamily="34" charset="0"/>
              <a:cs typeface="Arial" panose="020B0604020202020204" pitchFamily="34" charset="0"/>
            </a:endParaRPr>
          </a:p>
        </p:txBody>
      </p:sp>
      <p:pic>
        <p:nvPicPr>
          <p:cNvPr id="9" name="Picture 2" descr="QR code">
            <a:extLst>
              <a:ext uri="{FF2B5EF4-FFF2-40B4-BE49-F238E27FC236}">
                <a16:creationId xmlns:a16="http://schemas.microsoft.com/office/drawing/2014/main" id="{780383C6-C3CD-D3A8-CB12-929AB7F2E4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27917" y="2617748"/>
            <a:ext cx="2925997" cy="292599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descr="A close up of a microphone&#10;&#10;AI-generated content may be incorrect.">
            <a:extLst>
              <a:ext uri="{FF2B5EF4-FFF2-40B4-BE49-F238E27FC236}">
                <a16:creationId xmlns:a16="http://schemas.microsoft.com/office/drawing/2014/main" id="{0327C2C5-9331-2BD9-5679-77ED50FDDD77}"/>
              </a:ext>
            </a:extLst>
          </p:cNvPr>
          <p:cNvPicPr>
            <a:picLocks noChangeAspect="1"/>
          </p:cNvPicPr>
          <p:nvPr/>
        </p:nvPicPr>
        <p:blipFill>
          <a:blip r:embed="rId6">
            <a:extLst>
              <a:ext uri="{837473B0-CC2E-450A-ABE3-18F120FF3D39}">
                <a1611:picAttrSrcUrl xmlns:a1611="http://schemas.microsoft.com/office/drawing/2016/11/main" r:id="rId7"/>
              </a:ext>
            </a:extLst>
          </a:blip>
          <a:stretch>
            <a:fillRect/>
          </a:stretch>
        </p:blipFill>
        <p:spPr>
          <a:xfrm>
            <a:off x="2227785" y="2638694"/>
            <a:ext cx="4355181" cy="2905049"/>
          </a:xfrm>
          <a:prstGeom prst="rect">
            <a:avLst/>
          </a:prstGeom>
        </p:spPr>
      </p:pic>
      <p:sp>
        <p:nvSpPr>
          <p:cNvPr id="11" name="TextBox 10">
            <a:extLst>
              <a:ext uri="{FF2B5EF4-FFF2-40B4-BE49-F238E27FC236}">
                <a16:creationId xmlns:a16="http://schemas.microsoft.com/office/drawing/2014/main" id="{13B05F28-1FC3-712E-F94B-0F2935B82F14}"/>
              </a:ext>
            </a:extLst>
          </p:cNvPr>
          <p:cNvSpPr txBox="1"/>
          <p:nvPr/>
        </p:nvSpPr>
        <p:spPr>
          <a:xfrm>
            <a:off x="702663" y="1809491"/>
            <a:ext cx="10300243" cy="523220"/>
          </a:xfrm>
          <a:prstGeom prst="rect">
            <a:avLst/>
          </a:prstGeom>
          <a:noFill/>
        </p:spPr>
        <p:txBody>
          <a:bodyPr wrap="square">
            <a:spAutoFit/>
          </a:bodyPr>
          <a:lstStyle/>
          <a:p>
            <a:r>
              <a:rPr lang="en-GB" sz="2800" dirty="0">
                <a:latin typeface="Arial" panose="020B0604020202020204" pitchFamily="34" charset="0"/>
                <a:cs typeface="Arial" panose="020B0604020202020204" pitchFamily="34" charset="0"/>
              </a:rPr>
              <a:t>Your opportunity to shape the development of TILT L&amp;T offers</a:t>
            </a:r>
          </a:p>
        </p:txBody>
      </p:sp>
    </p:spTree>
    <p:extLst>
      <p:ext uri="{BB962C8B-B14F-4D97-AF65-F5344CB8AC3E}">
        <p14:creationId xmlns:p14="http://schemas.microsoft.com/office/powerpoint/2010/main" val="1020080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CF91315-CEA0-C594-C973-FB4B271509A9}"/>
              </a:ext>
            </a:extLst>
          </p:cNvPr>
          <p:cNvSpPr>
            <a:spLocks noGrp="1"/>
          </p:cNvSpPr>
          <p:nvPr>
            <p:ph sz="half" idx="1"/>
          </p:nvPr>
        </p:nvSpPr>
        <p:spPr/>
        <p:txBody>
          <a:bodyPr>
            <a:normAutofit/>
          </a:bodyPr>
          <a:lstStyle/>
          <a:p>
            <a:r>
              <a:rPr lang="en-GB" dirty="0"/>
              <a:t>What do we know about disabled students at NTU and across the sector?</a:t>
            </a:r>
          </a:p>
          <a:p>
            <a:r>
              <a:rPr lang="en-GB" dirty="0"/>
              <a:t>The importance of the social model of disability</a:t>
            </a:r>
          </a:p>
          <a:p>
            <a:r>
              <a:rPr lang="en-GB" dirty="0"/>
              <a:t>How do disabled students experience higher education? – some insights from qualitative research</a:t>
            </a:r>
          </a:p>
          <a:p>
            <a:r>
              <a:rPr lang="en-GB" dirty="0"/>
              <a:t>What are your experiences?</a:t>
            </a:r>
          </a:p>
          <a:p>
            <a:r>
              <a:rPr lang="en-GB" dirty="0"/>
              <a:t>What can we – as colleagues – practically do to be inclusive of disabled students?</a:t>
            </a:r>
          </a:p>
          <a:p>
            <a:endParaRPr lang="en-GB" dirty="0"/>
          </a:p>
          <a:p>
            <a:endParaRPr lang="en-GB" dirty="0"/>
          </a:p>
        </p:txBody>
      </p:sp>
      <p:sp>
        <p:nvSpPr>
          <p:cNvPr id="3" name="Title 2">
            <a:extLst>
              <a:ext uri="{FF2B5EF4-FFF2-40B4-BE49-F238E27FC236}">
                <a16:creationId xmlns:a16="http://schemas.microsoft.com/office/drawing/2014/main" id="{89664E7B-6796-2C5D-A5EF-55C5E5A0CCA4}"/>
              </a:ext>
            </a:extLst>
          </p:cNvPr>
          <p:cNvSpPr>
            <a:spLocks noGrp="1"/>
          </p:cNvSpPr>
          <p:nvPr>
            <p:ph type="title"/>
          </p:nvPr>
        </p:nvSpPr>
        <p:spPr/>
        <p:txBody>
          <a:bodyPr>
            <a:normAutofit/>
          </a:bodyPr>
          <a:lstStyle/>
          <a:p>
            <a:r>
              <a:rPr lang="en-GB" dirty="0"/>
              <a:t>Outline</a:t>
            </a:r>
          </a:p>
        </p:txBody>
      </p:sp>
    </p:spTree>
    <p:extLst>
      <p:ext uri="{BB962C8B-B14F-4D97-AF65-F5344CB8AC3E}">
        <p14:creationId xmlns:p14="http://schemas.microsoft.com/office/powerpoint/2010/main" val="153443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136387F-10D8-54AD-2829-C0D1B0087B7B}"/>
              </a:ext>
            </a:extLst>
          </p:cNvPr>
          <p:cNvSpPr>
            <a:spLocks noGrp="1"/>
          </p:cNvSpPr>
          <p:nvPr>
            <p:ph sz="half" idx="1"/>
          </p:nvPr>
        </p:nvSpPr>
        <p:spPr/>
        <p:txBody>
          <a:bodyPr>
            <a:normAutofit/>
          </a:bodyPr>
          <a:lstStyle/>
          <a:p>
            <a:r>
              <a:rPr lang="en-GB" sz="2000" dirty="0">
                <a:effectLst/>
                <a:latin typeface="Arial" panose="020B0604020202020204" pitchFamily="34" charset="0"/>
                <a:ea typeface="Aptos" panose="020B0004020202020204" pitchFamily="34" charset="0"/>
                <a:cs typeface="Aptos" panose="020B0004020202020204" pitchFamily="34" charset="0"/>
              </a:rPr>
              <a:t>NTU had 9,220 disabled students enrolled in the 2023/2</a:t>
            </a:r>
            <a:r>
              <a:rPr lang="en-GB" sz="2000" dirty="0">
                <a:ea typeface="Aptos" panose="020B0004020202020204" pitchFamily="34" charset="0"/>
                <a:cs typeface="Aptos" panose="020B0004020202020204" pitchFamily="34" charset="0"/>
              </a:rPr>
              <a:t>4</a:t>
            </a:r>
            <a:r>
              <a:rPr lang="en-GB" sz="2000" dirty="0">
                <a:effectLst/>
                <a:latin typeface="Arial" panose="020B0604020202020204" pitchFamily="34" charset="0"/>
                <a:ea typeface="Aptos" panose="020B0004020202020204" pitchFamily="34" charset="0"/>
                <a:cs typeface="Aptos" panose="020B0004020202020204" pitchFamily="34" charset="0"/>
              </a:rPr>
              <a:t> Academic year (HESA).  </a:t>
            </a:r>
            <a:endParaRPr lang="en-GB" sz="2000" dirty="0">
              <a:effectLst/>
              <a:latin typeface="Aptos" panose="020B0004020202020204" pitchFamily="34" charset="0"/>
              <a:ea typeface="Aptos" panose="020B0004020202020204" pitchFamily="34" charset="0"/>
              <a:cs typeface="Aptos" panose="020B0004020202020204" pitchFamily="34" charset="0"/>
            </a:endParaRPr>
          </a:p>
          <a:p>
            <a:r>
              <a:rPr lang="en-GB" sz="2000" dirty="0">
                <a:effectLst/>
                <a:latin typeface="Arial" panose="020B0604020202020204" pitchFamily="34" charset="0"/>
                <a:ea typeface="Aptos" panose="020B0004020202020204" pitchFamily="34" charset="0"/>
                <a:cs typeface="Aptos" panose="020B0004020202020204" pitchFamily="34" charset="0"/>
              </a:rPr>
              <a:t>This is a 4% increase on the previous academic year where the corresponding figure was </a:t>
            </a:r>
            <a:r>
              <a:rPr lang="en-GB" sz="2000" dirty="0">
                <a:ea typeface="Aptos" panose="020B0004020202020204" pitchFamily="34" charset="0"/>
                <a:cs typeface="Aptos" panose="020B0004020202020204" pitchFamily="34" charset="0"/>
              </a:rPr>
              <a:t>8,870 and a 33% increase on the figure for 2021/22 which was 7,195.</a:t>
            </a:r>
            <a:endParaRPr lang="en-GB" sz="2000" dirty="0">
              <a:effectLst/>
              <a:latin typeface="Aptos" panose="020B0004020202020204" pitchFamily="34" charset="0"/>
              <a:ea typeface="Aptos" panose="020B0004020202020204" pitchFamily="34" charset="0"/>
              <a:cs typeface="Aptos" panose="020B0004020202020204" pitchFamily="34" charset="0"/>
            </a:endParaRPr>
          </a:p>
          <a:p>
            <a:r>
              <a:rPr lang="en-GB" sz="2000" dirty="0">
                <a:effectLst/>
                <a:latin typeface="Arial" panose="020B0604020202020204" pitchFamily="34" charset="0"/>
                <a:ea typeface="Aptos" panose="020B0004020202020204" pitchFamily="34" charset="0"/>
                <a:cs typeface="Aptos" panose="020B0004020202020204" pitchFamily="34" charset="0"/>
              </a:rPr>
              <a:t>That equates to 23.9% of our overall student population (compared to sector average of 17.7% in 2023/24).</a:t>
            </a:r>
          </a:p>
          <a:p>
            <a:r>
              <a:rPr lang="en-GB" sz="2000" dirty="0">
                <a:ea typeface="Aptos" panose="020B0004020202020204" pitchFamily="34" charset="0"/>
                <a:cs typeface="Aptos" panose="020B0004020202020204" pitchFamily="34" charset="0"/>
              </a:rPr>
              <a:t>Sector wide, 40% of complaints relate to disability (Office for the Independent Adjudicator) – a legal and financial mine field!</a:t>
            </a:r>
            <a:endParaRPr lang="en-GB" sz="20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dirty="0"/>
          </a:p>
        </p:txBody>
      </p:sp>
      <p:sp>
        <p:nvSpPr>
          <p:cNvPr id="3" name="Title 2">
            <a:extLst>
              <a:ext uri="{FF2B5EF4-FFF2-40B4-BE49-F238E27FC236}">
                <a16:creationId xmlns:a16="http://schemas.microsoft.com/office/drawing/2014/main" id="{3F2AC333-377D-A11C-92C0-1D80C0D9F658}"/>
              </a:ext>
            </a:extLst>
          </p:cNvPr>
          <p:cNvSpPr>
            <a:spLocks noGrp="1"/>
          </p:cNvSpPr>
          <p:nvPr>
            <p:ph type="title"/>
          </p:nvPr>
        </p:nvSpPr>
        <p:spPr/>
        <p:txBody>
          <a:bodyPr/>
          <a:lstStyle/>
          <a:p>
            <a:r>
              <a:rPr lang="en-GB" dirty="0"/>
              <a:t>Facts and Figures</a:t>
            </a:r>
          </a:p>
        </p:txBody>
      </p:sp>
      <p:sp>
        <p:nvSpPr>
          <p:cNvPr id="4" name="Text Placeholder 3">
            <a:extLst>
              <a:ext uri="{FF2B5EF4-FFF2-40B4-BE49-F238E27FC236}">
                <a16:creationId xmlns:a16="http://schemas.microsoft.com/office/drawing/2014/main" id="{4DDBAFAE-F333-BFB5-8B3F-D255598FB50A}"/>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7462796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5C3F16-5406-9079-9E97-EF64BBAFCE17}"/>
              </a:ext>
            </a:extLst>
          </p:cNvPr>
          <p:cNvSpPr>
            <a:spLocks noGrp="1"/>
          </p:cNvSpPr>
          <p:nvPr>
            <p:ph sz="half" idx="1"/>
          </p:nvPr>
        </p:nvSpPr>
        <p:spPr>
          <a:xfrm>
            <a:off x="442913" y="1989138"/>
            <a:ext cx="11306173" cy="3708400"/>
          </a:xfrm>
        </p:spPr>
        <p:txBody>
          <a:bodyPr>
            <a:normAutofit lnSpcReduction="10000"/>
          </a:bodyPr>
          <a:lstStyle/>
          <a:p>
            <a:r>
              <a:rPr lang="en-US" b="0" i="0" dirty="0">
                <a:solidFill>
                  <a:srgbClr val="001D35"/>
                </a:solidFill>
                <a:effectLst/>
              </a:rPr>
              <a:t>Equality Act 2010 - a physical or mental impairment that has a substantial and long-term negative effect on a person's ability to carry out normal day-to-day activities. This means the impairment must last, or be expected to last, for at least 12 months, and the effect must be more than minor or trivial. </a:t>
            </a:r>
          </a:p>
          <a:p>
            <a:r>
              <a:rPr lang="en-US" dirty="0">
                <a:solidFill>
                  <a:srgbClr val="001D35"/>
                </a:solidFill>
              </a:rPr>
              <a:t>Universities have a legal obligation to make ‘anticipatory adjustments’ – if we have reason to believe that learning is or will be inaccessible to a student, due to a disability, we must take action to create accessible learning.</a:t>
            </a:r>
          </a:p>
          <a:p>
            <a:r>
              <a:rPr lang="en-US" dirty="0">
                <a:solidFill>
                  <a:srgbClr val="001D35"/>
                </a:solidFill>
              </a:rPr>
              <a:t>We are one of 22 providers to sign up to </a:t>
            </a:r>
            <a:r>
              <a:rPr lang="en-US" dirty="0">
                <a:hlinkClick r:id="rId2"/>
              </a:rPr>
              <a:t>The Disabled Student Commitment | Advance HE </a:t>
            </a:r>
            <a:r>
              <a:rPr lang="en-US" dirty="0"/>
              <a:t>– we are committed to providing inclusive education. </a:t>
            </a:r>
            <a:endParaRPr lang="en-GB" dirty="0"/>
          </a:p>
        </p:txBody>
      </p:sp>
      <p:sp>
        <p:nvSpPr>
          <p:cNvPr id="3" name="Title 2">
            <a:extLst>
              <a:ext uri="{FF2B5EF4-FFF2-40B4-BE49-F238E27FC236}">
                <a16:creationId xmlns:a16="http://schemas.microsoft.com/office/drawing/2014/main" id="{D43E1178-793A-C060-524A-5CD4BC7390F7}"/>
              </a:ext>
            </a:extLst>
          </p:cNvPr>
          <p:cNvSpPr>
            <a:spLocks noGrp="1"/>
          </p:cNvSpPr>
          <p:nvPr>
            <p:ph type="title"/>
          </p:nvPr>
        </p:nvSpPr>
        <p:spPr/>
        <p:txBody>
          <a:bodyPr/>
          <a:lstStyle/>
          <a:p>
            <a:r>
              <a:rPr lang="en-GB" dirty="0"/>
              <a:t>What do we mean by “disabled”?</a:t>
            </a:r>
          </a:p>
        </p:txBody>
      </p:sp>
    </p:spTree>
    <p:extLst>
      <p:ext uri="{BB962C8B-B14F-4D97-AF65-F5344CB8AC3E}">
        <p14:creationId xmlns:p14="http://schemas.microsoft.com/office/powerpoint/2010/main" val="259884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85FD6F-0D17-CFF2-603F-C5967020FBDF}"/>
              </a:ext>
            </a:extLst>
          </p:cNvPr>
          <p:cNvSpPr>
            <a:spLocks noGrp="1"/>
          </p:cNvSpPr>
          <p:nvPr>
            <p:ph sz="half" idx="1"/>
          </p:nvPr>
        </p:nvSpPr>
        <p:spPr>
          <a:xfrm>
            <a:off x="442913" y="1989138"/>
            <a:ext cx="7915996" cy="3708400"/>
          </a:xfrm>
        </p:spPr>
        <p:txBody>
          <a:bodyPr>
            <a:normAutofit fontScale="92500"/>
          </a:bodyPr>
          <a:lstStyle/>
          <a:p>
            <a:r>
              <a:rPr lang="en-GB" dirty="0">
                <a:solidFill>
                  <a:srgbClr val="FF0000"/>
                </a:solidFill>
              </a:rPr>
              <a:t>Medical model of disability </a:t>
            </a:r>
            <a:r>
              <a:rPr lang="en-GB" dirty="0"/>
              <a:t>– focuses on disability as an impairment of the person, “what someone cannot do”</a:t>
            </a:r>
          </a:p>
          <a:p>
            <a:r>
              <a:rPr lang="en-GB" dirty="0">
                <a:solidFill>
                  <a:srgbClr val="FF0000"/>
                </a:solidFill>
              </a:rPr>
              <a:t>Social model of disability </a:t>
            </a:r>
            <a:r>
              <a:rPr lang="en-GB" dirty="0"/>
              <a:t>– focuses on the environment, “how does the environment (including the sociocultural world) stop someone from doing something?”</a:t>
            </a:r>
          </a:p>
          <a:p>
            <a:r>
              <a:rPr lang="en-GB" dirty="0"/>
              <a:t>UK legislation guides us to social models, but practice is often medical model informed – e.g. requirement for medical evidence before we will make ‘reasonable adjustments’.</a:t>
            </a:r>
          </a:p>
        </p:txBody>
      </p:sp>
      <p:sp>
        <p:nvSpPr>
          <p:cNvPr id="3" name="Title 2">
            <a:extLst>
              <a:ext uri="{FF2B5EF4-FFF2-40B4-BE49-F238E27FC236}">
                <a16:creationId xmlns:a16="http://schemas.microsoft.com/office/drawing/2014/main" id="{8F33425D-2957-D000-3EFA-6B6A8FAAF4D0}"/>
              </a:ext>
            </a:extLst>
          </p:cNvPr>
          <p:cNvSpPr>
            <a:spLocks noGrp="1"/>
          </p:cNvSpPr>
          <p:nvPr>
            <p:ph type="title"/>
          </p:nvPr>
        </p:nvSpPr>
        <p:spPr/>
        <p:txBody>
          <a:bodyPr/>
          <a:lstStyle/>
          <a:p>
            <a:r>
              <a:rPr lang="en-GB" dirty="0"/>
              <a:t>Models of disability</a:t>
            </a:r>
          </a:p>
        </p:txBody>
      </p:sp>
      <p:pic>
        <p:nvPicPr>
          <p:cNvPr id="1026" name="Picture 2" descr="A woman is standing next to a very tall bookshelf, looking up towards the top. In the background, a step ladder is propped against another set of shelves. ">
            <a:extLst>
              <a:ext uri="{FF2B5EF4-FFF2-40B4-BE49-F238E27FC236}">
                <a16:creationId xmlns:a16="http://schemas.microsoft.com/office/drawing/2014/main" id="{3B38B00F-89BA-DA2A-280E-0043B98453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4224" y="1301091"/>
            <a:ext cx="3024438" cy="453036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35BE1FAC-FE16-F5A4-0E61-CE57197AC401}"/>
              </a:ext>
            </a:extLst>
          </p:cNvPr>
          <p:cNvSpPr txBox="1"/>
          <p:nvPr/>
        </p:nvSpPr>
        <p:spPr>
          <a:xfrm>
            <a:off x="2078182" y="6251882"/>
            <a:ext cx="9795421" cy="303068"/>
          </a:xfrm>
          <a:prstGeom prst="rect">
            <a:avLst/>
          </a:prstGeom>
          <a:noFill/>
        </p:spPr>
        <p:txBody>
          <a:bodyPr wrap="square" lIns="0" tIns="0" rIns="0" bIns="0" rtlCol="0" anchor="b" anchorCtr="0">
            <a:normAutofit/>
          </a:bodyPr>
          <a:lstStyle/>
          <a:p>
            <a:pPr algn="r"/>
            <a:r>
              <a:rPr lang="en-GB" dirty="0"/>
              <a:t>E.g. Andrews et al. (2022): </a:t>
            </a:r>
            <a:r>
              <a:rPr lang="en-GB" b="0" i="0" u="none" strike="noStrike" dirty="0">
                <a:solidFill>
                  <a:srgbClr val="0272B1"/>
                </a:solidFill>
                <a:effectLst/>
                <a:latin typeface="ElsevierSans"/>
                <a:hlinkClick r:id="rId3" tooltip="Persistent link using digital object identifier"/>
              </a:rPr>
              <a:t>https://doi.org/10.1016/j.dhjo.2022.101328</a:t>
            </a:r>
            <a:endParaRPr lang="en-GB" dirty="0"/>
          </a:p>
        </p:txBody>
      </p:sp>
    </p:spTree>
    <p:extLst>
      <p:ext uri="{BB962C8B-B14F-4D97-AF65-F5344CB8AC3E}">
        <p14:creationId xmlns:p14="http://schemas.microsoft.com/office/powerpoint/2010/main" val="211883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80D217A-2F3A-0D4C-1EC4-28E86752B020}"/>
              </a:ext>
            </a:extLst>
          </p:cNvPr>
          <p:cNvSpPr>
            <a:spLocks noGrp="1"/>
          </p:cNvSpPr>
          <p:nvPr>
            <p:ph type="title"/>
          </p:nvPr>
        </p:nvSpPr>
        <p:spPr>
          <a:xfrm>
            <a:off x="750823" y="3226060"/>
            <a:ext cx="3755863" cy="1001983"/>
          </a:xfrm>
        </p:spPr>
        <p:txBody>
          <a:bodyPr>
            <a:normAutofit fontScale="90000"/>
          </a:bodyPr>
          <a:lstStyle/>
          <a:p>
            <a:r>
              <a:rPr lang="en-GB" dirty="0"/>
              <a:t>Social model of disability</a:t>
            </a:r>
          </a:p>
        </p:txBody>
      </p:sp>
      <p:pic>
        <p:nvPicPr>
          <p:cNvPr id="2050" name="Picture 2" descr="Yellow crocuses in flower against a grey background. The caption reads: &quot;When a flower doesn't bloom, you fix the environment in which it grows, not the flower&quot;.&#10;The quote is attributed to Alexander den Heijer. ">
            <a:extLst>
              <a:ext uri="{FF2B5EF4-FFF2-40B4-BE49-F238E27FC236}">
                <a16:creationId xmlns:a16="http://schemas.microsoft.com/office/drawing/2014/main" id="{57F76EC9-6C3E-4C92-4E61-13D2EE6FF8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0531" y="1066500"/>
            <a:ext cx="5891878" cy="49365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107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01D2C7-EFB2-637D-774A-A2C7A41EAB61}"/>
              </a:ext>
            </a:extLst>
          </p:cNvPr>
          <p:cNvSpPr>
            <a:spLocks noGrp="1"/>
          </p:cNvSpPr>
          <p:nvPr>
            <p:ph sz="half" idx="1"/>
          </p:nvPr>
        </p:nvSpPr>
        <p:spPr/>
        <p:txBody>
          <a:bodyPr>
            <a:noAutofit/>
          </a:bodyPr>
          <a:lstStyle/>
          <a:p>
            <a:r>
              <a:rPr lang="en-US" sz="2400" b="0" i="0" dirty="0">
                <a:solidFill>
                  <a:srgbClr val="41444D"/>
                </a:solidFill>
                <a:effectLst/>
                <a:latin typeface="+mn-lt"/>
              </a:rPr>
              <a:t>'An approach to teaching that </a:t>
            </a:r>
            <a:r>
              <a:rPr lang="en-US" sz="2400" b="0" i="0" dirty="0" err="1">
                <a:solidFill>
                  <a:srgbClr val="41444D"/>
                </a:solidFill>
                <a:effectLst/>
                <a:latin typeface="+mn-lt"/>
              </a:rPr>
              <a:t>recognises</a:t>
            </a:r>
            <a:r>
              <a:rPr lang="en-US" sz="2400" b="0" i="0" dirty="0">
                <a:solidFill>
                  <a:srgbClr val="41444D"/>
                </a:solidFill>
                <a:effectLst/>
                <a:latin typeface="+mn-lt"/>
              </a:rPr>
              <a:t> the diversity of students, enabling all students to access course content, fully participate in learning activities and demonstrate their knowledge and strengths at assessment. Inclusive practice values the diversity of the student body as a resource that enhances the learning experience' </a:t>
            </a:r>
            <a:r>
              <a:rPr lang="en-US" sz="1600" b="0" i="0" dirty="0">
                <a:solidFill>
                  <a:srgbClr val="41444D"/>
                </a:solidFill>
                <a:effectLst/>
                <a:latin typeface="+mn-lt"/>
              </a:rPr>
              <a:t>(</a:t>
            </a:r>
            <a:r>
              <a:rPr lang="en-US" sz="1600" b="0" i="1" dirty="0">
                <a:solidFill>
                  <a:srgbClr val="41444D"/>
                </a:solidFill>
                <a:effectLst/>
                <a:latin typeface="+mn-lt"/>
              </a:rPr>
              <a:t>Equality Challenge Unit, 2014</a:t>
            </a:r>
            <a:r>
              <a:rPr lang="en-US" sz="1600" b="0" i="0" dirty="0">
                <a:solidFill>
                  <a:srgbClr val="41444D"/>
                </a:solidFill>
                <a:effectLst/>
                <a:latin typeface="+mn-lt"/>
              </a:rPr>
              <a:t>).</a:t>
            </a:r>
          </a:p>
          <a:p>
            <a:r>
              <a:rPr lang="en-US" altLang="en-US" sz="2400" dirty="0">
                <a:solidFill>
                  <a:schemeClr val="accent2"/>
                </a:solidFill>
                <a:latin typeface="+mn-lt"/>
                <a:cs typeface="+mn-cs"/>
              </a:rPr>
              <a:t>‘The ways in which pedagogy, curricula and assessment are designed and delivered to engage students in learning that is meaningful, relevant and accessible to all. It embraces a view of the individual and individual difference as the source of diversity that can enrich the lives and learning of others’ </a:t>
            </a:r>
            <a:r>
              <a:rPr lang="en-US" altLang="en-US" sz="1600" dirty="0">
                <a:latin typeface="+mn-lt"/>
                <a:cs typeface="+mn-cs"/>
              </a:rPr>
              <a:t>(Hockings, 2010, p.1)</a:t>
            </a:r>
            <a:endParaRPr lang="en-GB" sz="2400" dirty="0">
              <a:latin typeface="+mn-lt"/>
            </a:endParaRPr>
          </a:p>
        </p:txBody>
      </p:sp>
      <p:sp>
        <p:nvSpPr>
          <p:cNvPr id="3" name="Title 2">
            <a:extLst>
              <a:ext uri="{FF2B5EF4-FFF2-40B4-BE49-F238E27FC236}">
                <a16:creationId xmlns:a16="http://schemas.microsoft.com/office/drawing/2014/main" id="{B7B226C4-386B-508A-9197-7D6955FED53B}"/>
              </a:ext>
            </a:extLst>
          </p:cNvPr>
          <p:cNvSpPr>
            <a:spLocks noGrp="1"/>
          </p:cNvSpPr>
          <p:nvPr>
            <p:ph type="title"/>
          </p:nvPr>
        </p:nvSpPr>
        <p:spPr/>
        <p:txBody>
          <a:bodyPr/>
          <a:lstStyle/>
          <a:p>
            <a:r>
              <a:rPr lang="en-GB" dirty="0"/>
              <a:t>Inclusive practice</a:t>
            </a:r>
          </a:p>
        </p:txBody>
      </p:sp>
      <p:sp>
        <p:nvSpPr>
          <p:cNvPr id="4" name="Text Placeholder 3">
            <a:extLst>
              <a:ext uri="{FF2B5EF4-FFF2-40B4-BE49-F238E27FC236}">
                <a16:creationId xmlns:a16="http://schemas.microsoft.com/office/drawing/2014/main" id="{220E2E3B-DA93-B77B-7260-5D97542ED0F7}"/>
              </a:ext>
            </a:extLst>
          </p:cNvPr>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821286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FCA3C89-37C7-2F09-7A38-133C0D57D5B4}"/>
              </a:ext>
            </a:extLst>
          </p:cNvPr>
          <p:cNvSpPr>
            <a:spLocks noGrp="1"/>
          </p:cNvSpPr>
          <p:nvPr>
            <p:ph sz="half" idx="2"/>
          </p:nvPr>
        </p:nvSpPr>
        <p:spPr/>
        <p:txBody>
          <a:bodyPr>
            <a:normAutofit fontScale="70000" lnSpcReduction="20000"/>
          </a:bodyPr>
          <a:lstStyle/>
          <a:p>
            <a:r>
              <a:rPr lang="en-US" dirty="0"/>
              <a:t>Often reactive and support Disabled Students only - aimed at removing specific barriers.</a:t>
            </a:r>
          </a:p>
          <a:p>
            <a:r>
              <a:rPr lang="en-US" dirty="0"/>
              <a:t>A reflection of the barriers that need to be removed due to the nature of someone’s disability – more medical model influenced.</a:t>
            </a:r>
          </a:p>
          <a:p>
            <a:r>
              <a:rPr lang="en-US" dirty="0"/>
              <a:t>Most reasonable adjustments conveyed through the Access Statements.</a:t>
            </a:r>
          </a:p>
          <a:p>
            <a:r>
              <a:rPr lang="en-US" dirty="0"/>
              <a:t>Often ad hoc for specific adjustments such as alternative assessment.  </a:t>
            </a:r>
          </a:p>
          <a:p>
            <a:r>
              <a:rPr lang="en-US" dirty="0"/>
              <a:t>Often time costly and resource heavy!</a:t>
            </a:r>
          </a:p>
          <a:p>
            <a:endParaRPr lang="en-GB" dirty="0"/>
          </a:p>
        </p:txBody>
      </p:sp>
      <p:sp>
        <p:nvSpPr>
          <p:cNvPr id="3" name="Content Placeholder 2">
            <a:extLst>
              <a:ext uri="{FF2B5EF4-FFF2-40B4-BE49-F238E27FC236}">
                <a16:creationId xmlns:a16="http://schemas.microsoft.com/office/drawing/2014/main" id="{FD324388-556A-55C9-23AA-37429A77713E}"/>
              </a:ext>
            </a:extLst>
          </p:cNvPr>
          <p:cNvSpPr>
            <a:spLocks noGrp="1"/>
          </p:cNvSpPr>
          <p:nvPr>
            <p:ph sz="quarter" idx="4"/>
          </p:nvPr>
        </p:nvSpPr>
        <p:spPr/>
        <p:txBody>
          <a:bodyPr>
            <a:normAutofit/>
          </a:bodyPr>
          <a:lstStyle/>
          <a:p>
            <a:r>
              <a:rPr lang="en-GB" sz="1800" dirty="0"/>
              <a:t>All students access the adjustment and all benefit.</a:t>
            </a:r>
          </a:p>
          <a:p>
            <a:r>
              <a:rPr lang="en-GB" sz="1800" dirty="0"/>
              <a:t>Less focus on disability specific adjustments  </a:t>
            </a:r>
          </a:p>
          <a:p>
            <a:r>
              <a:rPr lang="en-GB" sz="1800" dirty="0"/>
              <a:t>Supports the Social Model of Disability </a:t>
            </a:r>
          </a:p>
          <a:p>
            <a:r>
              <a:rPr lang="en-GB" sz="1800" dirty="0"/>
              <a:t>Reasonable adjustments are more focused on supporting students with specific needs (not necessarily medical diagnosis).</a:t>
            </a:r>
          </a:p>
          <a:p>
            <a:r>
              <a:rPr lang="en-GB" sz="1800" dirty="0"/>
              <a:t>Can be easier to administrate and so less costly!</a:t>
            </a:r>
          </a:p>
        </p:txBody>
      </p:sp>
      <p:sp>
        <p:nvSpPr>
          <p:cNvPr id="4" name="Title 3">
            <a:extLst>
              <a:ext uri="{FF2B5EF4-FFF2-40B4-BE49-F238E27FC236}">
                <a16:creationId xmlns:a16="http://schemas.microsoft.com/office/drawing/2014/main" id="{3C3AB1B7-2AA6-D374-54CE-C65F15F58512}"/>
              </a:ext>
            </a:extLst>
          </p:cNvPr>
          <p:cNvSpPr>
            <a:spLocks noGrp="1"/>
          </p:cNvSpPr>
          <p:nvPr>
            <p:ph type="title"/>
          </p:nvPr>
        </p:nvSpPr>
        <p:spPr/>
        <p:txBody>
          <a:bodyPr>
            <a:normAutofit fontScale="90000"/>
          </a:bodyPr>
          <a:lstStyle/>
          <a:p>
            <a:r>
              <a:rPr lang="en-GB" dirty="0"/>
              <a:t>Reasonable Adjustments vs Inclusive Practice</a:t>
            </a:r>
          </a:p>
        </p:txBody>
      </p:sp>
      <p:sp>
        <p:nvSpPr>
          <p:cNvPr id="5" name="Text Placeholder 4">
            <a:extLst>
              <a:ext uri="{FF2B5EF4-FFF2-40B4-BE49-F238E27FC236}">
                <a16:creationId xmlns:a16="http://schemas.microsoft.com/office/drawing/2014/main" id="{40C06F19-06B7-C984-0081-FCE39DCBEFBB}"/>
              </a:ext>
            </a:extLst>
          </p:cNvPr>
          <p:cNvSpPr>
            <a:spLocks noGrp="1"/>
          </p:cNvSpPr>
          <p:nvPr>
            <p:ph type="body" sz="quarter" idx="10"/>
          </p:nvPr>
        </p:nvSpPr>
        <p:spPr>
          <a:xfrm>
            <a:off x="1034473" y="6057900"/>
            <a:ext cx="10714613" cy="368888"/>
          </a:xfrm>
        </p:spPr>
        <p:txBody>
          <a:bodyPr/>
          <a:lstStyle/>
          <a:p>
            <a:r>
              <a:rPr lang="en-US" sz="1200" b="0" i="0" dirty="0">
                <a:solidFill>
                  <a:srgbClr val="333333"/>
                </a:solidFill>
                <a:effectLst/>
                <a:latin typeface="+mj-lt"/>
              </a:rPr>
              <a:t>Waterfield, J. and West, B. (2006) Inclusive Assessment in Higher Education: </a:t>
            </a:r>
            <a:r>
              <a:rPr lang="en-US" sz="1200" u="sng" dirty="0">
                <a:solidFill>
                  <a:srgbClr val="0070A8"/>
                </a:solidFill>
                <a:effectLst/>
                <a:latin typeface="+mj-lt"/>
                <a:hlinkClick r:id="rId2"/>
              </a:rPr>
              <a:t>A Resource for Change. Staff Student Partnership for Assessment Change and Evaluation (SPACE)</a:t>
            </a:r>
            <a:r>
              <a:rPr lang="en-US" sz="1200" b="0" i="0" dirty="0">
                <a:solidFill>
                  <a:srgbClr val="333333"/>
                </a:solidFill>
                <a:effectLst/>
                <a:latin typeface="+mj-lt"/>
              </a:rPr>
              <a:t> University of Plymouth: Plymouth.</a:t>
            </a:r>
            <a:endParaRPr lang="en-GB" sz="1200" dirty="0">
              <a:latin typeface="+mj-lt"/>
            </a:endParaRPr>
          </a:p>
        </p:txBody>
      </p:sp>
      <p:sp>
        <p:nvSpPr>
          <p:cNvPr id="6" name="Text Placeholder 5">
            <a:extLst>
              <a:ext uri="{FF2B5EF4-FFF2-40B4-BE49-F238E27FC236}">
                <a16:creationId xmlns:a16="http://schemas.microsoft.com/office/drawing/2014/main" id="{54A36B73-0348-025D-D106-B4A89A9DB213}"/>
              </a:ext>
            </a:extLst>
          </p:cNvPr>
          <p:cNvSpPr>
            <a:spLocks noGrp="1"/>
          </p:cNvSpPr>
          <p:nvPr>
            <p:ph type="body" idx="1"/>
          </p:nvPr>
        </p:nvSpPr>
        <p:spPr/>
        <p:txBody>
          <a:bodyPr/>
          <a:lstStyle/>
          <a:p>
            <a:r>
              <a:rPr lang="en-GB" dirty="0"/>
              <a:t>Reasonable Adjustments</a:t>
            </a:r>
          </a:p>
        </p:txBody>
      </p:sp>
      <p:sp>
        <p:nvSpPr>
          <p:cNvPr id="7" name="Text Placeholder 6">
            <a:extLst>
              <a:ext uri="{FF2B5EF4-FFF2-40B4-BE49-F238E27FC236}">
                <a16:creationId xmlns:a16="http://schemas.microsoft.com/office/drawing/2014/main" id="{9125A924-4699-CCB7-980D-42565947AC8E}"/>
              </a:ext>
            </a:extLst>
          </p:cNvPr>
          <p:cNvSpPr>
            <a:spLocks noGrp="1"/>
          </p:cNvSpPr>
          <p:nvPr>
            <p:ph type="body" idx="11"/>
          </p:nvPr>
        </p:nvSpPr>
        <p:spPr/>
        <p:txBody>
          <a:bodyPr/>
          <a:lstStyle/>
          <a:p>
            <a:r>
              <a:rPr lang="en-GB" dirty="0"/>
              <a:t>Inclusive Practice</a:t>
            </a:r>
          </a:p>
        </p:txBody>
      </p:sp>
    </p:spTree>
    <p:extLst>
      <p:ext uri="{BB962C8B-B14F-4D97-AF65-F5344CB8AC3E}">
        <p14:creationId xmlns:p14="http://schemas.microsoft.com/office/powerpoint/2010/main" val="3505433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85B4A1C-6EDE-FF7D-ADDC-2F561EBE5071}"/>
              </a:ext>
            </a:extLst>
          </p:cNvPr>
          <p:cNvSpPr>
            <a:spLocks noGrp="1"/>
          </p:cNvSpPr>
          <p:nvPr>
            <p:ph sz="half" idx="1"/>
          </p:nvPr>
        </p:nvSpPr>
        <p:spPr/>
        <p:txBody>
          <a:bodyPr>
            <a:normAutofit fontScale="92500" lnSpcReduction="10000"/>
          </a:bodyPr>
          <a:lstStyle/>
          <a:p>
            <a:r>
              <a:rPr lang="en-GB" dirty="0"/>
              <a:t>Ensuring building access at the design stage (changing places in PG Centre)</a:t>
            </a:r>
          </a:p>
          <a:p>
            <a:r>
              <a:rPr lang="en-GB" dirty="0"/>
              <a:t>Wide use of lecture capture to support notetaking/revision for all students</a:t>
            </a:r>
          </a:p>
          <a:p>
            <a:r>
              <a:rPr lang="en-GB" dirty="0"/>
              <a:t>Notes online in advance to support preparation and understanding of topic.</a:t>
            </a:r>
          </a:p>
          <a:p>
            <a:r>
              <a:rPr lang="en-GB" dirty="0"/>
              <a:t>Accessible and inclusive reading lists which are accessible to screen reading technology and reflect a global academic outlook.</a:t>
            </a:r>
          </a:p>
          <a:p>
            <a:r>
              <a:rPr lang="en-GB" dirty="0"/>
              <a:t>Built in alternatives to some assessment types.</a:t>
            </a:r>
          </a:p>
          <a:p>
            <a:pPr lvl="1"/>
            <a:r>
              <a:rPr lang="en-GB" dirty="0"/>
              <a:t>Different modes of presentation (to group, small group, 1-1 Tutor, online or video)</a:t>
            </a:r>
          </a:p>
          <a:p>
            <a:r>
              <a:rPr lang="en-GB" dirty="0"/>
              <a:t>Assessment Good Practice Guide (Presented to ASQC in May 2025)</a:t>
            </a:r>
          </a:p>
          <a:p>
            <a:pPr lvl="1"/>
            <a:r>
              <a:rPr lang="en-GB" dirty="0"/>
              <a:t>Highlights range of assessment methods that could be used.</a:t>
            </a:r>
          </a:p>
          <a:p>
            <a:endParaRPr lang="en-GB" dirty="0"/>
          </a:p>
          <a:p>
            <a:endParaRPr lang="en-GB" dirty="0"/>
          </a:p>
        </p:txBody>
      </p:sp>
      <p:sp>
        <p:nvSpPr>
          <p:cNvPr id="3" name="Title 2">
            <a:extLst>
              <a:ext uri="{FF2B5EF4-FFF2-40B4-BE49-F238E27FC236}">
                <a16:creationId xmlns:a16="http://schemas.microsoft.com/office/drawing/2014/main" id="{AD25DD71-4A1E-B8F2-7283-BB155C6CD6EE}"/>
              </a:ext>
            </a:extLst>
          </p:cNvPr>
          <p:cNvSpPr>
            <a:spLocks noGrp="1"/>
          </p:cNvSpPr>
          <p:nvPr>
            <p:ph type="title"/>
          </p:nvPr>
        </p:nvSpPr>
        <p:spPr/>
        <p:txBody>
          <a:bodyPr/>
          <a:lstStyle/>
          <a:p>
            <a:r>
              <a:rPr lang="en-GB" dirty="0"/>
              <a:t>Examples of inclusive practice at NTU</a:t>
            </a:r>
          </a:p>
        </p:txBody>
      </p:sp>
      <p:sp>
        <p:nvSpPr>
          <p:cNvPr id="4" name="Text Placeholder 3">
            <a:extLst>
              <a:ext uri="{FF2B5EF4-FFF2-40B4-BE49-F238E27FC236}">
                <a16:creationId xmlns:a16="http://schemas.microsoft.com/office/drawing/2014/main" id="{F3D85A1C-A695-4EA1-1C2F-5A278AF151BB}"/>
              </a:ext>
            </a:extLst>
          </p:cNvPr>
          <p:cNvSpPr>
            <a:spLocks noGrp="1"/>
          </p:cNvSpPr>
          <p:nvPr>
            <p:ph type="body" sz="quarter" idx="10"/>
          </p:nvPr>
        </p:nvSpPr>
        <p:spPr>
          <a:xfrm>
            <a:off x="1163783" y="6057900"/>
            <a:ext cx="10585304" cy="368888"/>
          </a:xfrm>
        </p:spPr>
        <p:txBody>
          <a:bodyPr/>
          <a:lstStyle/>
          <a:p>
            <a:r>
              <a:rPr lang="en-GB" dirty="0"/>
              <a:t>See also Universal Design for Learning: https://www.cast.org/what-we-do/universal-design-for-learning/</a:t>
            </a:r>
          </a:p>
        </p:txBody>
      </p:sp>
    </p:spTree>
    <p:extLst>
      <p:ext uri="{BB962C8B-B14F-4D97-AF65-F5344CB8AC3E}">
        <p14:creationId xmlns:p14="http://schemas.microsoft.com/office/powerpoint/2010/main" val="2085710371"/>
      </p:ext>
    </p:extLst>
  </p:cSld>
  <p:clrMapOvr>
    <a:masterClrMapping/>
  </p:clrMapOvr>
</p:sld>
</file>

<file path=ppt/theme/theme1.xml><?xml version="1.0" encoding="utf-8"?>
<a:theme xmlns:a="http://schemas.openxmlformats.org/drawingml/2006/main" name="Office Theme">
  <a:themeElements>
    <a:clrScheme name="NTU3">
      <a:dk1>
        <a:srgbClr val="000000"/>
      </a:dk1>
      <a:lt1>
        <a:srgbClr val="FFFFFF"/>
      </a:lt1>
      <a:dk2>
        <a:srgbClr val="000000"/>
      </a:dk2>
      <a:lt2>
        <a:srgbClr val="E5E5E5"/>
      </a:lt2>
      <a:accent1>
        <a:srgbClr val="E5005B"/>
      </a:accent1>
      <a:accent2>
        <a:srgbClr val="9D043D"/>
      </a:accent2>
      <a:accent3>
        <a:srgbClr val="6D951A"/>
      </a:accent3>
      <a:accent4>
        <a:srgbClr val="00A6E1"/>
      </a:accent4>
      <a:accent5>
        <a:srgbClr val="F07C00"/>
      </a:accent5>
      <a:accent6>
        <a:srgbClr val="C7007F"/>
      </a:accent6>
      <a:hlink>
        <a:srgbClr val="005B94"/>
      </a:hlink>
      <a:folHlink>
        <a:srgbClr val="821D6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chor="b" anchorCtr="0">
        <a:normAutofit/>
      </a:bodyPr>
      <a:lstStyle>
        <a:defPPr algn="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8E3C9B774C6054584C86ADC09EEE981" ma:contentTypeVersion="12" ma:contentTypeDescription="Create a new document." ma:contentTypeScope="" ma:versionID="8f3cc64ededb1fb17c8d229bd5eed861">
  <xsd:schema xmlns:xsd="http://www.w3.org/2001/XMLSchema" xmlns:xs="http://www.w3.org/2001/XMLSchema" xmlns:p="http://schemas.microsoft.com/office/2006/metadata/properties" xmlns:ns2="1624d393-32c2-4fec-8031-861600d61035" xmlns:ns3="c2736f6c-3bfd-4f8b-974a-c22627cfe1b4" targetNamespace="http://schemas.microsoft.com/office/2006/metadata/properties" ma:root="true" ma:fieldsID="f8e536d6a86a901313fb64cf74187705" ns2:_="" ns3:_="">
    <xsd:import namespace="1624d393-32c2-4fec-8031-861600d61035"/>
    <xsd:import namespace="c2736f6c-3bfd-4f8b-974a-c22627cfe1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24d393-32c2-4fec-8031-861600d610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736f6c-3bfd-4f8b-974a-c22627cfe1b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c2736f6c-3bfd-4f8b-974a-c22627cfe1b4">
      <UserInfo>
        <DisplayName>Kennedy, Ellie</DisplayName>
        <AccountId>12</AccountId>
        <AccountType/>
      </UserInfo>
      <UserInfo>
        <DisplayName>Chowdhury, Fahiza</DisplayName>
        <AccountId>27</AccountId>
        <AccountType/>
      </UserInfo>
      <UserInfo>
        <DisplayName>McGladdery, Gary</DisplayName>
        <AccountId>47</AccountId>
        <AccountType/>
      </UserInfo>
      <UserInfo>
        <DisplayName>Tate, Adam</DisplayName>
        <AccountId>35</AccountId>
        <AccountType/>
      </UserInfo>
    </SharedWithUsers>
  </documentManagement>
</p:properties>
</file>

<file path=customXml/itemProps1.xml><?xml version="1.0" encoding="utf-8"?>
<ds:datastoreItem xmlns:ds="http://schemas.openxmlformats.org/officeDocument/2006/customXml" ds:itemID="{B1063616-57F3-4C87-BB7F-2974CF36DE76}">
  <ds:schemaRefs>
    <ds:schemaRef ds:uri="http://schemas.microsoft.com/sharepoint/v3/contenttype/forms"/>
  </ds:schemaRefs>
</ds:datastoreItem>
</file>

<file path=customXml/itemProps2.xml><?xml version="1.0" encoding="utf-8"?>
<ds:datastoreItem xmlns:ds="http://schemas.openxmlformats.org/officeDocument/2006/customXml" ds:itemID="{37BEF28F-4E69-4915-8EB6-495749C791E7}">
  <ds:schemaRefs>
    <ds:schemaRef ds:uri="1624d393-32c2-4fec-8031-861600d61035"/>
    <ds:schemaRef ds:uri="c2736f6c-3bfd-4f8b-974a-c22627cfe1b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1F1859A-D475-4A9D-83E1-80A36DBA260F}">
  <ds:schemaRefs>
    <ds:schemaRef ds:uri="http://www.w3.org/XML/1998/namespace"/>
    <ds:schemaRef ds:uri="http://purl.org/dc/elements/1.1/"/>
    <ds:schemaRef ds:uri="http://purl.org/dc/dcmitype/"/>
    <ds:schemaRef ds:uri="http://purl.org/dc/terms/"/>
    <ds:schemaRef ds:uri="c2736f6c-3bfd-4f8b-974a-c22627cfe1b4"/>
    <ds:schemaRef ds:uri="http://schemas.openxmlformats.org/package/2006/metadata/core-properties"/>
    <ds:schemaRef ds:uri="http://schemas.microsoft.com/office/2006/documentManagement/types"/>
    <ds:schemaRef ds:uri="http://schemas.microsoft.com/office/infopath/2007/PartnerControls"/>
    <ds:schemaRef ds:uri="1624d393-32c2-4fec-8031-861600d6103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0</TotalTime>
  <Words>2160</Words>
  <Application>Microsoft Office PowerPoint</Application>
  <PresentationFormat>Widescreen</PresentationFormat>
  <Paragraphs>100</Paragraphs>
  <Slides>19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ElsevierSans</vt:lpstr>
      <vt:lpstr>Aptos</vt:lpstr>
      <vt:lpstr>Arial</vt:lpstr>
      <vt:lpstr>Calibri</vt:lpstr>
      <vt:lpstr>Open Sans</vt:lpstr>
      <vt:lpstr>Wingdings</vt:lpstr>
      <vt:lpstr>Office Theme</vt:lpstr>
      <vt:lpstr>Disability and Inclusion Support and Academic Colleagues – working together to improve equity and enhance the experiences of disabled students at NTU</vt:lpstr>
      <vt:lpstr>Outline</vt:lpstr>
      <vt:lpstr>Facts and Figures</vt:lpstr>
      <vt:lpstr>What do we mean by “disabled”?</vt:lpstr>
      <vt:lpstr>Models of disability</vt:lpstr>
      <vt:lpstr>Social model of disability</vt:lpstr>
      <vt:lpstr>Inclusive practice</vt:lpstr>
      <vt:lpstr>Reasonable Adjustments vs Inclusive Practice</vt:lpstr>
      <vt:lpstr>Examples of inclusive practice at NTU</vt:lpstr>
      <vt:lpstr>Why does it matter? What is it to do with me?</vt:lpstr>
      <vt:lpstr>PowerPoint Presentation</vt:lpstr>
      <vt:lpstr>PowerPoint Presentation</vt:lpstr>
      <vt:lpstr>PowerPoint Presentation</vt:lpstr>
      <vt:lpstr>PowerPoint Presentation</vt:lpstr>
      <vt:lpstr>But them’s the rules!!</vt:lpstr>
      <vt:lpstr>Are there times when I can say no?</vt:lpstr>
      <vt:lpstr>What if I’m just not sure?</vt:lpstr>
      <vt:lpstr>What are you thinking or wondering?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Kayleigh Meller</dc:creator>
  <cp:lastModifiedBy>Silvester, Jeremy</cp:lastModifiedBy>
  <cp:revision>22</cp:revision>
  <dcterms:created xsi:type="dcterms:W3CDTF">2020-08-07T10:40:47Z</dcterms:created>
  <dcterms:modified xsi:type="dcterms:W3CDTF">2025-06-20T10:38:39Z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0x010100D8E3C9B774C6054584C86ADC09EEE981</vt:lpwstr>
  </property>
</Properties>
</file>