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548" r:id="rId3"/>
    <p:sldId id="547" r:id="rId4"/>
    <p:sldId id="552" r:id="rId5"/>
    <p:sldId id="549" r:id="rId6"/>
    <p:sldId id="551" r:id="rId7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FEA1C-D96D-4ABA-AC90-3E1235521E13}" v="15" dt="2024-10-15T15:44:13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63" autoAdjust="0"/>
  </p:normalViewPr>
  <p:slideViewPr>
    <p:cSldViewPr snapToGrid="0">
      <p:cViewPr varScale="1">
        <p:scale>
          <a:sx n="79" d="100"/>
          <a:sy n="79" d="100"/>
        </p:scale>
        <p:origin x="179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son, Linda" userId="67761970-9249-4b21-8a9a-9ed6f2842bbf" providerId="ADAL" clId="{574FEA1C-D96D-4ABA-AC90-3E1235521E13}"/>
    <pc:docChg chg="undo custSel addSld delSld modSld sldOrd delMainMaster modNotesMaster">
      <pc:chgData name="Gibson, Linda" userId="67761970-9249-4b21-8a9a-9ed6f2842bbf" providerId="ADAL" clId="{574FEA1C-D96D-4ABA-AC90-3E1235521E13}" dt="2024-10-15T15:55:35.432" v="1077" actId="1076"/>
      <pc:docMkLst>
        <pc:docMk/>
      </pc:docMkLst>
      <pc:sldChg chg="modSp mod">
        <pc:chgData name="Gibson, Linda" userId="67761970-9249-4b21-8a9a-9ed6f2842bbf" providerId="ADAL" clId="{574FEA1C-D96D-4ABA-AC90-3E1235521E13}" dt="2024-10-15T15:48:07.829" v="1052" actId="20577"/>
        <pc:sldMkLst>
          <pc:docMk/>
          <pc:sldMk cId="232662519" sldId="256"/>
        </pc:sldMkLst>
        <pc:spChg chg="mod">
          <ac:chgData name="Gibson, Linda" userId="67761970-9249-4b21-8a9a-9ed6f2842bbf" providerId="ADAL" clId="{574FEA1C-D96D-4ABA-AC90-3E1235521E13}" dt="2024-10-15T15:47:08.143" v="997" actId="20577"/>
          <ac:spMkLst>
            <pc:docMk/>
            <pc:sldMk cId="232662519" sldId="256"/>
            <ac:spMk id="2" creationId="{339CCC63-73E3-6CFB-08FB-293B68098BB3}"/>
          </ac:spMkLst>
        </pc:spChg>
        <pc:spChg chg="mod">
          <ac:chgData name="Gibson, Linda" userId="67761970-9249-4b21-8a9a-9ed6f2842bbf" providerId="ADAL" clId="{574FEA1C-D96D-4ABA-AC90-3E1235521E13}" dt="2024-10-15T15:48:07.829" v="1052" actId="20577"/>
          <ac:spMkLst>
            <pc:docMk/>
            <pc:sldMk cId="232662519" sldId="256"/>
            <ac:spMk id="3" creationId="{8E460294-4A75-7CD9-E5A3-ABB52AFEC5A2}"/>
          </ac:spMkLst>
        </pc:spChg>
        <pc:spChg chg="mod">
          <ac:chgData name="Gibson, Linda" userId="67761970-9249-4b21-8a9a-9ed6f2842bbf" providerId="ADAL" clId="{574FEA1C-D96D-4ABA-AC90-3E1235521E13}" dt="2024-10-15T15:47:40.092" v="999" actId="255"/>
          <ac:spMkLst>
            <pc:docMk/>
            <pc:sldMk cId="232662519" sldId="256"/>
            <ac:spMk id="6" creationId="{960ECDD0-BD01-59AD-9D38-DE499F3442E3}"/>
          </ac:spMkLst>
        </pc:spChg>
      </pc:sldChg>
      <pc:sldChg chg="modSp del mod">
        <pc:chgData name="Gibson, Linda" userId="67761970-9249-4b21-8a9a-9ed6f2842bbf" providerId="ADAL" clId="{574FEA1C-D96D-4ABA-AC90-3E1235521E13}" dt="2024-10-15T15:46:27.011" v="972" actId="2696"/>
        <pc:sldMkLst>
          <pc:docMk/>
          <pc:sldMk cId="1739727861" sldId="258"/>
        </pc:sldMkLst>
        <pc:spChg chg="mod">
          <ac:chgData name="Gibson, Linda" userId="67761970-9249-4b21-8a9a-9ed6f2842bbf" providerId="ADAL" clId="{574FEA1C-D96D-4ABA-AC90-3E1235521E13}" dt="2024-10-15T15:46:13.031" v="971" actId="20577"/>
          <ac:spMkLst>
            <pc:docMk/>
            <pc:sldMk cId="1739727861" sldId="258"/>
            <ac:spMk id="2" creationId="{B2C032A1-B68F-473B-1E81-120C18E994A6}"/>
          </ac:spMkLst>
        </pc:spChg>
        <pc:spChg chg="mod">
          <ac:chgData name="Gibson, Linda" userId="67761970-9249-4b21-8a9a-9ed6f2842bbf" providerId="ADAL" clId="{574FEA1C-D96D-4ABA-AC90-3E1235521E13}" dt="2024-10-15T15:45:59.551" v="942" actId="5793"/>
          <ac:spMkLst>
            <pc:docMk/>
            <pc:sldMk cId="1739727861" sldId="258"/>
            <ac:spMk id="3" creationId="{A86DE54C-259E-4952-FAA5-935BC9A379F0}"/>
          </ac:spMkLst>
        </pc:spChg>
      </pc:sldChg>
      <pc:sldChg chg="del">
        <pc:chgData name="Gibson, Linda" userId="67761970-9249-4b21-8a9a-9ed6f2842bbf" providerId="ADAL" clId="{574FEA1C-D96D-4ABA-AC90-3E1235521E13}" dt="2024-10-15T13:57:15.404" v="15" actId="2696"/>
        <pc:sldMkLst>
          <pc:docMk/>
          <pc:sldMk cId="3739020003" sldId="261"/>
        </pc:sldMkLst>
      </pc:sldChg>
      <pc:sldChg chg="del">
        <pc:chgData name="Gibson, Linda" userId="67761970-9249-4b21-8a9a-9ed6f2842bbf" providerId="ADAL" clId="{574FEA1C-D96D-4ABA-AC90-3E1235521E13}" dt="2024-10-15T13:57:06.700" v="6" actId="2696"/>
        <pc:sldMkLst>
          <pc:docMk/>
          <pc:sldMk cId="668627341" sldId="264"/>
        </pc:sldMkLst>
      </pc:sldChg>
      <pc:sldChg chg="del">
        <pc:chgData name="Gibson, Linda" userId="67761970-9249-4b21-8a9a-9ed6f2842bbf" providerId="ADAL" clId="{574FEA1C-D96D-4ABA-AC90-3E1235521E13}" dt="2024-10-15T13:57:16.266" v="16" actId="2696"/>
        <pc:sldMkLst>
          <pc:docMk/>
          <pc:sldMk cId="2744675570" sldId="267"/>
        </pc:sldMkLst>
      </pc:sldChg>
      <pc:sldChg chg="del">
        <pc:chgData name="Gibson, Linda" userId="67761970-9249-4b21-8a9a-9ed6f2842bbf" providerId="ADAL" clId="{574FEA1C-D96D-4ABA-AC90-3E1235521E13}" dt="2024-10-15T13:57:13.749" v="13" actId="2696"/>
        <pc:sldMkLst>
          <pc:docMk/>
          <pc:sldMk cId="3762202404" sldId="276"/>
        </pc:sldMkLst>
      </pc:sldChg>
      <pc:sldChg chg="del">
        <pc:chgData name="Gibson, Linda" userId="67761970-9249-4b21-8a9a-9ed6f2842bbf" providerId="ADAL" clId="{574FEA1C-D96D-4ABA-AC90-3E1235521E13}" dt="2024-10-15T13:57:12.254" v="11" actId="2696"/>
        <pc:sldMkLst>
          <pc:docMk/>
          <pc:sldMk cId="3680013030" sldId="287"/>
        </pc:sldMkLst>
      </pc:sldChg>
      <pc:sldChg chg="del">
        <pc:chgData name="Gibson, Linda" userId="67761970-9249-4b21-8a9a-9ed6f2842bbf" providerId="ADAL" clId="{574FEA1C-D96D-4ABA-AC90-3E1235521E13}" dt="2024-10-15T13:57:13.002" v="12" actId="2696"/>
        <pc:sldMkLst>
          <pc:docMk/>
          <pc:sldMk cId="773063688" sldId="300"/>
        </pc:sldMkLst>
      </pc:sldChg>
      <pc:sldChg chg="del">
        <pc:chgData name="Gibson, Linda" userId="67761970-9249-4b21-8a9a-9ed6f2842bbf" providerId="ADAL" clId="{574FEA1C-D96D-4ABA-AC90-3E1235521E13}" dt="2024-10-15T13:57:03.538" v="4" actId="2696"/>
        <pc:sldMkLst>
          <pc:docMk/>
          <pc:sldMk cId="3931052046" sldId="310"/>
        </pc:sldMkLst>
      </pc:sldChg>
      <pc:sldChg chg="del">
        <pc:chgData name="Gibson, Linda" userId="67761970-9249-4b21-8a9a-9ed6f2842bbf" providerId="ADAL" clId="{574FEA1C-D96D-4ABA-AC90-3E1235521E13}" dt="2024-10-15T13:57:01.728" v="3" actId="2696"/>
        <pc:sldMkLst>
          <pc:docMk/>
          <pc:sldMk cId="1094516279" sldId="311"/>
        </pc:sldMkLst>
      </pc:sldChg>
      <pc:sldChg chg="del">
        <pc:chgData name="Gibson, Linda" userId="67761970-9249-4b21-8a9a-9ed6f2842bbf" providerId="ADAL" clId="{574FEA1C-D96D-4ABA-AC90-3E1235521E13}" dt="2024-10-15T13:57:11.230" v="10" actId="2696"/>
        <pc:sldMkLst>
          <pc:docMk/>
          <pc:sldMk cId="2568740306" sldId="323"/>
        </pc:sldMkLst>
      </pc:sldChg>
      <pc:sldChg chg="del">
        <pc:chgData name="Gibson, Linda" userId="67761970-9249-4b21-8a9a-9ed6f2842bbf" providerId="ADAL" clId="{574FEA1C-D96D-4ABA-AC90-3E1235521E13}" dt="2024-10-15T13:57:26.598" v="19" actId="2696"/>
        <pc:sldMkLst>
          <pc:docMk/>
          <pc:sldMk cId="1281211879" sldId="325"/>
        </pc:sldMkLst>
      </pc:sldChg>
      <pc:sldChg chg="del">
        <pc:chgData name="Gibson, Linda" userId="67761970-9249-4b21-8a9a-9ed6f2842bbf" providerId="ADAL" clId="{574FEA1C-D96D-4ABA-AC90-3E1235521E13}" dt="2024-10-15T13:57:27.577" v="20" actId="2696"/>
        <pc:sldMkLst>
          <pc:docMk/>
          <pc:sldMk cId="4011650336" sldId="331"/>
        </pc:sldMkLst>
      </pc:sldChg>
      <pc:sldChg chg="del">
        <pc:chgData name="Gibson, Linda" userId="67761970-9249-4b21-8a9a-9ed6f2842bbf" providerId="ADAL" clId="{574FEA1C-D96D-4ABA-AC90-3E1235521E13}" dt="2024-10-15T13:57:10.218" v="9" actId="2696"/>
        <pc:sldMkLst>
          <pc:docMk/>
          <pc:sldMk cId="2880456681" sldId="337"/>
        </pc:sldMkLst>
      </pc:sldChg>
      <pc:sldChg chg="del">
        <pc:chgData name="Gibson, Linda" userId="67761970-9249-4b21-8a9a-9ed6f2842bbf" providerId="ADAL" clId="{574FEA1C-D96D-4ABA-AC90-3E1235521E13}" dt="2024-10-15T13:57:14.574" v="14" actId="2696"/>
        <pc:sldMkLst>
          <pc:docMk/>
          <pc:sldMk cId="0" sldId="421"/>
        </pc:sldMkLst>
      </pc:sldChg>
      <pc:sldChg chg="del">
        <pc:chgData name="Gibson, Linda" userId="67761970-9249-4b21-8a9a-9ed6f2842bbf" providerId="ADAL" clId="{574FEA1C-D96D-4ABA-AC90-3E1235521E13}" dt="2024-10-15T13:57:31.230" v="22" actId="2696"/>
        <pc:sldMkLst>
          <pc:docMk/>
          <pc:sldMk cId="1525451555" sldId="422"/>
        </pc:sldMkLst>
      </pc:sldChg>
      <pc:sldChg chg="del">
        <pc:chgData name="Gibson, Linda" userId="67761970-9249-4b21-8a9a-9ed6f2842bbf" providerId="ADAL" clId="{574FEA1C-D96D-4ABA-AC90-3E1235521E13}" dt="2024-10-15T13:57:07.893" v="7" actId="2696"/>
        <pc:sldMkLst>
          <pc:docMk/>
          <pc:sldMk cId="1203659382" sldId="423"/>
        </pc:sldMkLst>
      </pc:sldChg>
      <pc:sldChg chg="del">
        <pc:chgData name="Gibson, Linda" userId="67761970-9249-4b21-8a9a-9ed6f2842bbf" providerId="ADAL" clId="{574FEA1C-D96D-4ABA-AC90-3E1235521E13}" dt="2024-10-15T13:56:59.937" v="2" actId="2696"/>
        <pc:sldMkLst>
          <pc:docMk/>
          <pc:sldMk cId="758689201" sldId="424"/>
        </pc:sldMkLst>
      </pc:sldChg>
      <pc:sldChg chg="del">
        <pc:chgData name="Gibson, Linda" userId="67761970-9249-4b21-8a9a-9ed6f2842bbf" providerId="ADAL" clId="{574FEA1C-D96D-4ABA-AC90-3E1235521E13}" dt="2024-10-15T13:56:56.711" v="0" actId="2696"/>
        <pc:sldMkLst>
          <pc:docMk/>
          <pc:sldMk cId="78015116" sldId="426"/>
        </pc:sldMkLst>
      </pc:sldChg>
      <pc:sldChg chg="del">
        <pc:chgData name="Gibson, Linda" userId="67761970-9249-4b21-8a9a-9ed6f2842bbf" providerId="ADAL" clId="{574FEA1C-D96D-4ABA-AC90-3E1235521E13}" dt="2024-10-15T13:57:24.840" v="18" actId="2696"/>
        <pc:sldMkLst>
          <pc:docMk/>
          <pc:sldMk cId="2730729155" sldId="427"/>
        </pc:sldMkLst>
      </pc:sldChg>
      <pc:sldChg chg="del">
        <pc:chgData name="Gibson, Linda" userId="67761970-9249-4b21-8a9a-9ed6f2842bbf" providerId="ADAL" clId="{574FEA1C-D96D-4ABA-AC90-3E1235521E13}" dt="2024-10-15T13:56:57.873" v="1" actId="2696"/>
        <pc:sldMkLst>
          <pc:docMk/>
          <pc:sldMk cId="1200229745" sldId="428"/>
        </pc:sldMkLst>
      </pc:sldChg>
      <pc:sldChg chg="del">
        <pc:chgData name="Gibson, Linda" userId="67761970-9249-4b21-8a9a-9ed6f2842bbf" providerId="ADAL" clId="{574FEA1C-D96D-4ABA-AC90-3E1235521E13}" dt="2024-10-15T13:57:32.467" v="23" actId="2696"/>
        <pc:sldMkLst>
          <pc:docMk/>
          <pc:sldMk cId="1722604621" sldId="431"/>
        </pc:sldMkLst>
      </pc:sldChg>
      <pc:sldChg chg="del">
        <pc:chgData name="Gibson, Linda" userId="67761970-9249-4b21-8a9a-9ed6f2842bbf" providerId="ADAL" clId="{574FEA1C-D96D-4ABA-AC90-3E1235521E13}" dt="2024-10-15T13:57:30.117" v="21" actId="2696"/>
        <pc:sldMkLst>
          <pc:docMk/>
          <pc:sldMk cId="725038341" sldId="434"/>
        </pc:sldMkLst>
      </pc:sldChg>
      <pc:sldChg chg="del">
        <pc:chgData name="Gibson, Linda" userId="67761970-9249-4b21-8a9a-9ed6f2842bbf" providerId="ADAL" clId="{574FEA1C-D96D-4ABA-AC90-3E1235521E13}" dt="2024-10-15T13:57:09.016" v="8" actId="2696"/>
        <pc:sldMkLst>
          <pc:docMk/>
          <pc:sldMk cId="980465714" sldId="543"/>
        </pc:sldMkLst>
      </pc:sldChg>
      <pc:sldChg chg="del">
        <pc:chgData name="Gibson, Linda" userId="67761970-9249-4b21-8a9a-9ed6f2842bbf" providerId="ADAL" clId="{574FEA1C-D96D-4ABA-AC90-3E1235521E13}" dt="2024-10-15T13:57:05.414" v="5" actId="2696"/>
        <pc:sldMkLst>
          <pc:docMk/>
          <pc:sldMk cId="3273468661" sldId="544"/>
        </pc:sldMkLst>
      </pc:sldChg>
      <pc:sldChg chg="del">
        <pc:chgData name="Gibson, Linda" userId="67761970-9249-4b21-8a9a-9ed6f2842bbf" providerId="ADAL" clId="{574FEA1C-D96D-4ABA-AC90-3E1235521E13}" dt="2024-10-15T13:57:20.403" v="17" actId="2696"/>
        <pc:sldMkLst>
          <pc:docMk/>
          <pc:sldMk cId="891661235" sldId="545"/>
        </pc:sldMkLst>
      </pc:sldChg>
      <pc:sldChg chg="addSp delSp modSp mod ord modClrScheme chgLayout modNotesTx">
        <pc:chgData name="Gibson, Linda" userId="67761970-9249-4b21-8a9a-9ed6f2842bbf" providerId="ADAL" clId="{574FEA1C-D96D-4ABA-AC90-3E1235521E13}" dt="2024-10-15T15:53:26.919" v="1072"/>
        <pc:sldMkLst>
          <pc:docMk/>
          <pc:sldMk cId="3935268865" sldId="547"/>
        </pc:sldMkLst>
        <pc:spChg chg="del mod ord">
          <ac:chgData name="Gibson, Linda" userId="67761970-9249-4b21-8a9a-9ed6f2842bbf" providerId="ADAL" clId="{574FEA1C-D96D-4ABA-AC90-3E1235521E13}" dt="2024-10-15T14:33:04.752" v="31" actId="700"/>
          <ac:spMkLst>
            <pc:docMk/>
            <pc:sldMk cId="3935268865" sldId="547"/>
            <ac:spMk id="2" creationId="{F892030E-4937-F06E-9BE3-8FFC2BF72B70}"/>
          </ac:spMkLst>
        </pc:spChg>
        <pc:spChg chg="mod ord">
          <ac:chgData name="Gibson, Linda" userId="67761970-9249-4b21-8a9a-9ed6f2842bbf" providerId="ADAL" clId="{574FEA1C-D96D-4ABA-AC90-3E1235521E13}" dt="2024-10-15T15:13:25.322" v="252" actId="700"/>
          <ac:spMkLst>
            <pc:docMk/>
            <pc:sldMk cId="3935268865" sldId="547"/>
            <ac:spMk id="3" creationId="{DECC0735-D36A-F45E-89DD-1E54B0AC7C7E}"/>
          </ac:spMkLst>
        </pc:spChg>
        <pc:spChg chg="add del mod ord">
          <ac:chgData name="Gibson, Linda" userId="67761970-9249-4b21-8a9a-9ed6f2842bbf" providerId="ADAL" clId="{574FEA1C-D96D-4ABA-AC90-3E1235521E13}" dt="2024-10-15T14:33:14.847" v="32" actId="700"/>
          <ac:spMkLst>
            <pc:docMk/>
            <pc:sldMk cId="3935268865" sldId="547"/>
            <ac:spMk id="4" creationId="{11D9EF95-6702-1BD9-94C7-13DBC88A29B1}"/>
          </ac:spMkLst>
        </pc:spChg>
        <pc:spChg chg="add del mod ord">
          <ac:chgData name="Gibson, Linda" userId="67761970-9249-4b21-8a9a-9ed6f2842bbf" providerId="ADAL" clId="{574FEA1C-D96D-4ABA-AC90-3E1235521E13}" dt="2024-10-15T14:33:14.847" v="32" actId="700"/>
          <ac:spMkLst>
            <pc:docMk/>
            <pc:sldMk cId="3935268865" sldId="547"/>
            <ac:spMk id="5" creationId="{5E63B10C-7719-3223-C377-DEC965106490}"/>
          </ac:spMkLst>
        </pc:spChg>
        <pc:spChg chg="add del mod ord">
          <ac:chgData name="Gibson, Linda" userId="67761970-9249-4b21-8a9a-9ed6f2842bbf" providerId="ADAL" clId="{574FEA1C-D96D-4ABA-AC90-3E1235521E13}" dt="2024-10-15T14:37:55.745" v="117" actId="700"/>
          <ac:spMkLst>
            <pc:docMk/>
            <pc:sldMk cId="3935268865" sldId="547"/>
            <ac:spMk id="6" creationId="{5B471412-865C-7C44-C773-2B8DCE8C7386}"/>
          </ac:spMkLst>
        </pc:spChg>
        <pc:spChg chg="add del mod ord">
          <ac:chgData name="Gibson, Linda" userId="67761970-9249-4b21-8a9a-9ed6f2842bbf" providerId="ADAL" clId="{574FEA1C-D96D-4ABA-AC90-3E1235521E13}" dt="2024-10-15T15:01:31.426" v="222" actId="478"/>
          <ac:spMkLst>
            <pc:docMk/>
            <pc:sldMk cId="3935268865" sldId="547"/>
            <ac:spMk id="7" creationId="{AF84A6E9-573A-7BA2-9315-A79DC69B4DCF}"/>
          </ac:spMkLst>
        </pc:spChg>
        <pc:spChg chg="add del mod ord">
          <ac:chgData name="Gibson, Linda" userId="67761970-9249-4b21-8a9a-9ed6f2842bbf" providerId="ADAL" clId="{574FEA1C-D96D-4ABA-AC90-3E1235521E13}" dt="2024-10-15T15:01:14.022" v="215" actId="478"/>
          <ac:spMkLst>
            <pc:docMk/>
            <pc:sldMk cId="3935268865" sldId="547"/>
            <ac:spMk id="8" creationId="{FE98F037-7DB6-310C-07D3-B2C9B41E89ED}"/>
          </ac:spMkLst>
        </pc:spChg>
        <pc:spChg chg="add del mod ord">
          <ac:chgData name="Gibson, Linda" userId="67761970-9249-4b21-8a9a-9ed6f2842bbf" providerId="ADAL" clId="{574FEA1C-D96D-4ABA-AC90-3E1235521E13}" dt="2024-10-15T15:00:55.781" v="212"/>
          <ac:spMkLst>
            <pc:docMk/>
            <pc:sldMk cId="3935268865" sldId="547"/>
            <ac:spMk id="9" creationId="{12AA095D-F908-ACF0-1003-51F49C55F654}"/>
          </ac:spMkLst>
        </pc:spChg>
        <pc:spChg chg="add del mod ord">
          <ac:chgData name="Gibson, Linda" userId="67761970-9249-4b21-8a9a-9ed6f2842bbf" providerId="ADAL" clId="{574FEA1C-D96D-4ABA-AC90-3E1235521E13}" dt="2024-10-15T15:13:18.110" v="251" actId="700"/>
          <ac:spMkLst>
            <pc:docMk/>
            <pc:sldMk cId="3935268865" sldId="547"/>
            <ac:spMk id="10" creationId="{AC8D0B59-12F9-16A0-8815-AF1FD3AF800A}"/>
          </ac:spMkLst>
        </pc:spChg>
        <pc:spChg chg="add mod">
          <ac:chgData name="Gibson, Linda" userId="67761970-9249-4b21-8a9a-9ed6f2842bbf" providerId="ADAL" clId="{574FEA1C-D96D-4ABA-AC90-3E1235521E13}" dt="2024-10-15T15:08:29.459" v="229" actId="1076"/>
          <ac:spMkLst>
            <pc:docMk/>
            <pc:sldMk cId="3935268865" sldId="547"/>
            <ac:spMk id="13" creationId="{A1330205-F4FC-FA63-45A9-156683B30447}"/>
          </ac:spMkLst>
        </pc:spChg>
        <pc:spChg chg="add del mod ord">
          <ac:chgData name="Gibson, Linda" userId="67761970-9249-4b21-8a9a-9ed6f2842bbf" providerId="ADAL" clId="{574FEA1C-D96D-4ABA-AC90-3E1235521E13}" dt="2024-10-15T15:13:25.322" v="252" actId="700"/>
          <ac:spMkLst>
            <pc:docMk/>
            <pc:sldMk cId="3935268865" sldId="547"/>
            <ac:spMk id="14" creationId="{8131E185-647C-E69D-64A7-4FEC9D6F8829}"/>
          </ac:spMkLst>
        </pc:spChg>
        <pc:spChg chg="add mod ord">
          <ac:chgData name="Gibson, Linda" userId="67761970-9249-4b21-8a9a-9ed6f2842bbf" providerId="ADAL" clId="{574FEA1C-D96D-4ABA-AC90-3E1235521E13}" dt="2024-10-15T15:26:33.214" v="354" actId="20577"/>
          <ac:spMkLst>
            <pc:docMk/>
            <pc:sldMk cId="3935268865" sldId="547"/>
            <ac:spMk id="15" creationId="{010E553B-9549-1D98-0436-92330E25ABF0}"/>
          </ac:spMkLst>
        </pc:spChg>
        <pc:spChg chg="add mod">
          <ac:chgData name="Gibson, Linda" userId="67761970-9249-4b21-8a9a-9ed6f2842bbf" providerId="ADAL" clId="{574FEA1C-D96D-4ABA-AC90-3E1235521E13}" dt="2024-10-15T15:18:54.461" v="300" actId="1076"/>
          <ac:spMkLst>
            <pc:docMk/>
            <pc:sldMk cId="3935268865" sldId="547"/>
            <ac:spMk id="17" creationId="{CDDA2911-6E2F-3048-D718-BCEB1A9AC3B0}"/>
          </ac:spMkLst>
        </pc:spChg>
        <pc:picChg chg="add mod ord">
          <ac:chgData name="Gibson, Linda" userId="67761970-9249-4b21-8a9a-9ed6f2842bbf" providerId="ADAL" clId="{574FEA1C-D96D-4ABA-AC90-3E1235521E13}" dt="2024-10-15T15:13:25.322" v="252" actId="700"/>
          <ac:picMkLst>
            <pc:docMk/>
            <pc:sldMk cId="3935268865" sldId="547"/>
            <ac:picMk id="11" creationId="{40E5F8DD-8B1E-76A5-1A9C-F977DEA7B54D}"/>
          </ac:picMkLst>
        </pc:picChg>
      </pc:sldChg>
      <pc:sldChg chg="addSp delSp modSp mod ord modClrScheme chgLayout modNotesTx">
        <pc:chgData name="Gibson, Linda" userId="67761970-9249-4b21-8a9a-9ed6f2842bbf" providerId="ADAL" clId="{574FEA1C-D96D-4ABA-AC90-3E1235521E13}" dt="2024-10-15T15:38:11.597" v="868" actId="20577"/>
        <pc:sldMkLst>
          <pc:docMk/>
          <pc:sldMk cId="1051207801" sldId="548"/>
        </pc:sldMkLst>
        <pc:spChg chg="mod ord">
          <ac:chgData name="Gibson, Linda" userId="67761970-9249-4b21-8a9a-9ed6f2842bbf" providerId="ADAL" clId="{574FEA1C-D96D-4ABA-AC90-3E1235521E13}" dt="2024-10-15T15:38:05.984" v="867" actId="113"/>
          <ac:spMkLst>
            <pc:docMk/>
            <pc:sldMk cId="1051207801" sldId="548"/>
            <ac:spMk id="2" creationId="{CD6DDEB9-0952-9E07-9D7E-72C86DA30C58}"/>
          </ac:spMkLst>
        </pc:spChg>
        <pc:spChg chg="add del mod">
          <ac:chgData name="Gibson, Linda" userId="67761970-9249-4b21-8a9a-9ed6f2842bbf" providerId="ADAL" clId="{574FEA1C-D96D-4ABA-AC90-3E1235521E13}" dt="2024-10-15T14:49:34.830" v="173"/>
          <ac:spMkLst>
            <pc:docMk/>
            <pc:sldMk cId="1051207801" sldId="548"/>
            <ac:spMk id="4" creationId="{D6D71267-FC65-0C76-3464-87F8CB33DD30}"/>
          </ac:spMkLst>
        </pc:spChg>
        <pc:spChg chg="add mod">
          <ac:chgData name="Gibson, Linda" userId="67761970-9249-4b21-8a9a-9ed6f2842bbf" providerId="ADAL" clId="{574FEA1C-D96D-4ABA-AC90-3E1235521E13}" dt="2024-10-15T15:18:05.583" v="297" actId="1076"/>
          <ac:spMkLst>
            <pc:docMk/>
            <pc:sldMk cId="1051207801" sldId="548"/>
            <ac:spMk id="5" creationId="{23615301-185D-B5D9-C416-1CDCDFBA1B2E}"/>
          </ac:spMkLst>
        </pc:spChg>
        <pc:spChg chg="del mod">
          <ac:chgData name="Gibson, Linda" userId="67761970-9249-4b21-8a9a-9ed6f2842bbf" providerId="ADAL" clId="{574FEA1C-D96D-4ABA-AC90-3E1235521E13}" dt="2024-10-15T15:08:17.431" v="227"/>
          <ac:spMkLst>
            <pc:docMk/>
            <pc:sldMk cId="1051207801" sldId="548"/>
            <ac:spMk id="8" creationId="{035F9AF8-309D-26EF-9D4A-6CBC05003D6D}"/>
          </ac:spMkLst>
        </pc:spChg>
        <pc:spChg chg="add del mod ord">
          <ac:chgData name="Gibson, Linda" userId="67761970-9249-4b21-8a9a-9ed6f2842bbf" providerId="ADAL" clId="{574FEA1C-D96D-4ABA-AC90-3E1235521E13}" dt="2024-10-15T15:08:43.184" v="230" actId="700"/>
          <ac:spMkLst>
            <pc:docMk/>
            <pc:sldMk cId="1051207801" sldId="548"/>
            <ac:spMk id="9" creationId="{0B10F3F4-4C52-4E20-C472-5EFFA668D740}"/>
          </ac:spMkLst>
        </pc:spChg>
        <pc:spChg chg="add del mod ord">
          <ac:chgData name="Gibson, Linda" userId="67761970-9249-4b21-8a9a-9ed6f2842bbf" providerId="ADAL" clId="{574FEA1C-D96D-4ABA-AC90-3E1235521E13}" dt="2024-10-15T15:16:15.168" v="286" actId="700"/>
          <ac:spMkLst>
            <pc:docMk/>
            <pc:sldMk cId="1051207801" sldId="548"/>
            <ac:spMk id="10" creationId="{8146A12C-185D-1648-8F6F-24D4ECF33FFB}"/>
          </ac:spMkLst>
        </pc:spChg>
        <pc:spChg chg="add del mod ord">
          <ac:chgData name="Gibson, Linda" userId="67761970-9249-4b21-8a9a-9ed6f2842bbf" providerId="ADAL" clId="{574FEA1C-D96D-4ABA-AC90-3E1235521E13}" dt="2024-10-15T15:12:37.233" v="248" actId="22"/>
          <ac:spMkLst>
            <pc:docMk/>
            <pc:sldMk cId="1051207801" sldId="548"/>
            <ac:spMk id="11" creationId="{72154FF0-CBC9-A616-7856-D7C37B11286D}"/>
          </ac:spMkLst>
        </pc:spChg>
        <pc:spChg chg="add mod">
          <ac:chgData name="Gibson, Linda" userId="67761970-9249-4b21-8a9a-9ed6f2842bbf" providerId="ADAL" clId="{574FEA1C-D96D-4ABA-AC90-3E1235521E13}" dt="2024-10-15T15:20:37.303" v="344" actId="14100"/>
          <ac:spMkLst>
            <pc:docMk/>
            <pc:sldMk cId="1051207801" sldId="548"/>
            <ac:spMk id="15" creationId="{5D523EB6-75E1-E5C6-8C3B-2C3950914341}"/>
          </ac:spMkLst>
        </pc:spChg>
        <pc:spChg chg="add mod">
          <ac:chgData name="Gibson, Linda" userId="67761970-9249-4b21-8a9a-9ed6f2842bbf" providerId="ADAL" clId="{574FEA1C-D96D-4ABA-AC90-3E1235521E13}" dt="2024-10-15T15:38:11.597" v="868" actId="20577"/>
          <ac:spMkLst>
            <pc:docMk/>
            <pc:sldMk cId="1051207801" sldId="548"/>
            <ac:spMk id="17" creationId="{ED2B9879-2BEB-5794-3C16-79FA8D19B7AB}"/>
          </ac:spMkLst>
        </pc:spChg>
        <pc:picChg chg="add mod">
          <ac:chgData name="Gibson, Linda" userId="67761970-9249-4b21-8a9a-9ed6f2842bbf" providerId="ADAL" clId="{574FEA1C-D96D-4ABA-AC90-3E1235521E13}" dt="2024-10-15T15:20:41.656" v="345" actId="1076"/>
          <ac:picMkLst>
            <pc:docMk/>
            <pc:sldMk cId="1051207801" sldId="548"/>
            <ac:picMk id="3" creationId="{54D86D66-250F-F990-361E-40446368CE83}"/>
          </ac:picMkLst>
        </pc:picChg>
        <pc:picChg chg="del mod">
          <ac:chgData name="Gibson, Linda" userId="67761970-9249-4b21-8a9a-9ed6f2842bbf" providerId="ADAL" clId="{574FEA1C-D96D-4ABA-AC90-3E1235521E13}" dt="2024-10-15T15:00:49.359" v="211" actId="21"/>
          <ac:picMkLst>
            <pc:docMk/>
            <pc:sldMk cId="1051207801" sldId="548"/>
            <ac:picMk id="6" creationId="{94D31321-7465-8C25-F495-AEC363A41435}"/>
          </ac:picMkLst>
        </pc:picChg>
        <pc:picChg chg="add del mod ord">
          <ac:chgData name="Gibson, Linda" userId="67761970-9249-4b21-8a9a-9ed6f2842bbf" providerId="ADAL" clId="{574FEA1C-D96D-4ABA-AC90-3E1235521E13}" dt="2024-10-15T15:17:17.276" v="293" actId="21"/>
          <ac:picMkLst>
            <pc:docMk/>
            <pc:sldMk cId="1051207801" sldId="548"/>
            <ac:picMk id="13" creationId="{8784A8BE-6A32-CADB-D0A3-56C54640A772}"/>
          </ac:picMkLst>
        </pc:picChg>
      </pc:sldChg>
      <pc:sldChg chg="addSp delSp modSp mod modClrScheme chgLayout">
        <pc:chgData name="Gibson, Linda" userId="67761970-9249-4b21-8a9a-9ed6f2842bbf" providerId="ADAL" clId="{574FEA1C-D96D-4ABA-AC90-3E1235521E13}" dt="2024-10-15T15:53:06.171" v="1070" actId="20577"/>
        <pc:sldMkLst>
          <pc:docMk/>
          <pc:sldMk cId="65099878" sldId="549"/>
        </pc:sldMkLst>
        <pc:spChg chg="mod ord">
          <ac:chgData name="Gibson, Linda" userId="67761970-9249-4b21-8a9a-9ed6f2842bbf" providerId="ADAL" clId="{574FEA1C-D96D-4ABA-AC90-3E1235521E13}" dt="2024-10-15T15:53:06.171" v="1070" actId="20577"/>
          <ac:spMkLst>
            <pc:docMk/>
            <pc:sldMk cId="65099878" sldId="549"/>
            <ac:spMk id="2" creationId="{B3BDCD3F-073A-8806-E13D-30CE8929004F}"/>
          </ac:spMkLst>
        </pc:spChg>
        <pc:spChg chg="add mod ord">
          <ac:chgData name="Gibson, Linda" userId="67761970-9249-4b21-8a9a-9ed6f2842bbf" providerId="ADAL" clId="{574FEA1C-D96D-4ABA-AC90-3E1235521E13}" dt="2024-10-15T14:41:49.273" v="152" actId="20577"/>
          <ac:spMkLst>
            <pc:docMk/>
            <pc:sldMk cId="65099878" sldId="549"/>
            <ac:spMk id="5" creationId="{A3474838-FD7C-C7DD-4758-D90E2EBDA290}"/>
          </ac:spMkLst>
        </pc:spChg>
        <pc:spChg chg="add del mod ord">
          <ac:chgData name="Gibson, Linda" userId="67761970-9249-4b21-8a9a-9ed6f2842bbf" providerId="ADAL" clId="{574FEA1C-D96D-4ABA-AC90-3E1235521E13}" dt="2024-10-15T14:40:32.533" v="126"/>
          <ac:spMkLst>
            <pc:docMk/>
            <pc:sldMk cId="65099878" sldId="549"/>
            <ac:spMk id="6" creationId="{4F31A880-FF04-D8C4-67EE-13CF5ABC02D4}"/>
          </ac:spMkLst>
        </pc:spChg>
        <pc:spChg chg="add mod">
          <ac:chgData name="Gibson, Linda" userId="67761970-9249-4b21-8a9a-9ed6f2842bbf" providerId="ADAL" clId="{574FEA1C-D96D-4ABA-AC90-3E1235521E13}" dt="2024-10-15T14:45:06.940" v="159" actId="1076"/>
          <ac:spMkLst>
            <pc:docMk/>
            <pc:sldMk cId="65099878" sldId="549"/>
            <ac:spMk id="8" creationId="{A217F695-487F-C95D-A90D-F84830909906}"/>
          </ac:spMkLst>
        </pc:spChg>
        <pc:picChg chg="del">
          <ac:chgData name="Gibson, Linda" userId="67761970-9249-4b21-8a9a-9ed6f2842bbf" providerId="ADAL" clId="{574FEA1C-D96D-4ABA-AC90-3E1235521E13}" dt="2024-10-15T14:37:13.672" v="116" actId="21"/>
          <ac:picMkLst>
            <pc:docMk/>
            <pc:sldMk cId="65099878" sldId="549"/>
            <ac:picMk id="4" creationId="{8BD44CC1-5921-4941-16D6-E60B5E0CE06D}"/>
          </ac:picMkLst>
        </pc:picChg>
        <pc:picChg chg="add mod">
          <ac:chgData name="Gibson, Linda" userId="67761970-9249-4b21-8a9a-9ed6f2842bbf" providerId="ADAL" clId="{574FEA1C-D96D-4ABA-AC90-3E1235521E13}" dt="2024-10-15T14:40:41.802" v="128" actId="14100"/>
          <ac:picMkLst>
            <pc:docMk/>
            <pc:sldMk cId="65099878" sldId="549"/>
            <ac:picMk id="7" creationId="{8EA92F7E-C96B-E4AC-B337-61C4F09732BE}"/>
          </ac:picMkLst>
        </pc:picChg>
      </pc:sldChg>
      <pc:sldChg chg="addSp delSp modSp del mod">
        <pc:chgData name="Gibson, Linda" userId="67761970-9249-4b21-8a9a-9ed6f2842bbf" providerId="ADAL" clId="{574FEA1C-D96D-4ABA-AC90-3E1235521E13}" dt="2024-10-15T15:15:23.513" v="282" actId="2696"/>
        <pc:sldMkLst>
          <pc:docMk/>
          <pc:sldMk cId="1318198835" sldId="550"/>
        </pc:sldMkLst>
        <pc:spChg chg="add mod">
          <ac:chgData name="Gibson, Linda" userId="67761970-9249-4b21-8a9a-9ed6f2842bbf" providerId="ADAL" clId="{574FEA1C-D96D-4ABA-AC90-3E1235521E13}" dt="2024-10-15T15:13:05.890" v="250" actId="27636"/>
          <ac:spMkLst>
            <pc:docMk/>
            <pc:sldMk cId="1318198835" sldId="550"/>
            <ac:spMk id="5" creationId="{39DD74E4-7D40-12D9-ABF9-D79FD4EF12F2}"/>
          </ac:spMkLst>
        </pc:spChg>
        <pc:spChg chg="del mod">
          <ac:chgData name="Gibson, Linda" userId="67761970-9249-4b21-8a9a-9ed6f2842bbf" providerId="ADAL" clId="{574FEA1C-D96D-4ABA-AC90-3E1235521E13}" dt="2024-10-15T14:53:47.020" v="189"/>
          <ac:spMkLst>
            <pc:docMk/>
            <pc:sldMk cId="1318198835" sldId="550"/>
            <ac:spMk id="6" creationId="{3DA57479-0174-BA39-7B76-CCAAD18A8768}"/>
          </ac:spMkLst>
        </pc:spChg>
        <pc:picChg chg="del">
          <ac:chgData name="Gibson, Linda" userId="67761970-9249-4b21-8a9a-9ed6f2842bbf" providerId="ADAL" clId="{574FEA1C-D96D-4ABA-AC90-3E1235521E13}" dt="2024-10-15T15:02:14.682" v="223" actId="21"/>
          <ac:picMkLst>
            <pc:docMk/>
            <pc:sldMk cId="1318198835" sldId="550"/>
            <ac:picMk id="4" creationId="{24557C67-471C-A45C-8F5F-2B19F47215A0}"/>
          </ac:picMkLst>
        </pc:picChg>
      </pc:sldChg>
      <pc:sldChg chg="addSp modSp new mod setBg modNotesTx">
        <pc:chgData name="Gibson, Linda" userId="67761970-9249-4b21-8a9a-9ed6f2842bbf" providerId="ADAL" clId="{574FEA1C-D96D-4ABA-AC90-3E1235521E13}" dt="2024-10-15T15:52:29.809" v="1062" actId="20577"/>
        <pc:sldMkLst>
          <pc:docMk/>
          <pc:sldMk cId="2720723286" sldId="551"/>
        </pc:sldMkLst>
        <pc:spChg chg="mod">
          <ac:chgData name="Gibson, Linda" userId="67761970-9249-4b21-8a9a-9ed6f2842bbf" providerId="ADAL" clId="{574FEA1C-D96D-4ABA-AC90-3E1235521E13}" dt="2024-10-15T15:49:51.662" v="1060" actId="26606"/>
          <ac:spMkLst>
            <pc:docMk/>
            <pc:sldMk cId="2720723286" sldId="551"/>
            <ac:spMk id="2" creationId="{BD4E156F-3822-014C-944F-CB7D94320010}"/>
          </ac:spMkLst>
        </pc:spChg>
        <pc:spChg chg="mod">
          <ac:chgData name="Gibson, Linda" userId="67761970-9249-4b21-8a9a-9ed6f2842bbf" providerId="ADAL" clId="{574FEA1C-D96D-4ABA-AC90-3E1235521E13}" dt="2024-10-15T15:49:51.662" v="1060" actId="26606"/>
          <ac:spMkLst>
            <pc:docMk/>
            <pc:sldMk cId="2720723286" sldId="551"/>
            <ac:spMk id="3" creationId="{C988313B-4A6C-9828-D229-BE2D0A58B3E7}"/>
          </ac:spMkLst>
        </pc:spChg>
        <pc:spChg chg="add">
          <ac:chgData name="Gibson, Linda" userId="67761970-9249-4b21-8a9a-9ed6f2842bbf" providerId="ADAL" clId="{574FEA1C-D96D-4ABA-AC90-3E1235521E13}" dt="2024-10-15T15:49:51.662" v="1060" actId="26606"/>
          <ac:spMkLst>
            <pc:docMk/>
            <pc:sldMk cId="2720723286" sldId="551"/>
            <ac:spMk id="8" creationId="{777A147A-9ED8-46B4-8660-1B3C2AA880B5}"/>
          </ac:spMkLst>
        </pc:spChg>
        <pc:spChg chg="add">
          <ac:chgData name="Gibson, Linda" userId="67761970-9249-4b21-8a9a-9ed6f2842bbf" providerId="ADAL" clId="{574FEA1C-D96D-4ABA-AC90-3E1235521E13}" dt="2024-10-15T15:49:51.662" v="1060" actId="26606"/>
          <ac:spMkLst>
            <pc:docMk/>
            <pc:sldMk cId="2720723286" sldId="551"/>
            <ac:spMk id="10" creationId="{5D6C15A0-C087-4593-8414-2B4EC1CDC3DE}"/>
          </ac:spMkLst>
        </pc:spChg>
      </pc:sldChg>
      <pc:sldChg chg="addSp delSp modSp new mod setBg modClrScheme chgLayout">
        <pc:chgData name="Gibson, Linda" userId="67761970-9249-4b21-8a9a-9ed6f2842bbf" providerId="ADAL" clId="{574FEA1C-D96D-4ABA-AC90-3E1235521E13}" dt="2024-10-15T15:55:35.432" v="1077" actId="1076"/>
        <pc:sldMkLst>
          <pc:docMk/>
          <pc:sldMk cId="1099191816" sldId="552"/>
        </pc:sldMkLst>
        <pc:spChg chg="mod ord">
          <ac:chgData name="Gibson, Linda" userId="67761970-9249-4b21-8a9a-9ed6f2842bbf" providerId="ADAL" clId="{574FEA1C-D96D-4ABA-AC90-3E1235521E13}" dt="2024-10-15T15:49:01.318" v="1056" actId="26606"/>
          <ac:spMkLst>
            <pc:docMk/>
            <pc:sldMk cId="1099191816" sldId="552"/>
            <ac:spMk id="2" creationId="{6E2ABF22-AB0A-DE9D-C40D-766B0FF2B18D}"/>
          </ac:spMkLst>
        </pc:spChg>
        <pc:spChg chg="del">
          <ac:chgData name="Gibson, Linda" userId="67761970-9249-4b21-8a9a-9ed6f2842bbf" providerId="ADAL" clId="{574FEA1C-D96D-4ABA-AC90-3E1235521E13}" dt="2024-10-15T15:17:37.101" v="295"/>
          <ac:spMkLst>
            <pc:docMk/>
            <pc:sldMk cId="1099191816" sldId="552"/>
            <ac:spMk id="3" creationId="{5B0FC715-FFD4-00FB-71D9-33A54427DAB9}"/>
          </ac:spMkLst>
        </pc:spChg>
        <pc:spChg chg="add del mod ord">
          <ac:chgData name="Gibson, Linda" userId="67761970-9249-4b21-8a9a-9ed6f2842bbf" providerId="ADAL" clId="{574FEA1C-D96D-4ABA-AC90-3E1235521E13}" dt="2024-10-15T15:43:07.061" v="876"/>
          <ac:spMkLst>
            <pc:docMk/>
            <pc:sldMk cId="1099191816" sldId="552"/>
            <ac:spMk id="5" creationId="{A16608DE-CC31-2C67-A647-551638E47C3D}"/>
          </ac:spMkLst>
        </pc:spChg>
        <pc:spChg chg="add del mod">
          <ac:chgData name="Gibson, Linda" userId="67761970-9249-4b21-8a9a-9ed6f2842bbf" providerId="ADAL" clId="{574FEA1C-D96D-4ABA-AC90-3E1235521E13}" dt="2024-10-15T15:48:45.278" v="1053" actId="478"/>
          <ac:spMkLst>
            <pc:docMk/>
            <pc:sldMk cId="1099191816" sldId="552"/>
            <ac:spMk id="9" creationId="{08A9D722-548E-8204-C459-A1C9A591C84E}"/>
          </ac:spMkLst>
        </pc:spChg>
        <pc:spChg chg="add">
          <ac:chgData name="Gibson, Linda" userId="67761970-9249-4b21-8a9a-9ed6f2842bbf" providerId="ADAL" clId="{574FEA1C-D96D-4ABA-AC90-3E1235521E13}" dt="2024-10-15T15:49:01.318" v="1056" actId="26606"/>
          <ac:spMkLst>
            <pc:docMk/>
            <pc:sldMk cId="1099191816" sldId="552"/>
            <ac:spMk id="10" creationId="{C4879EFC-8E62-4E00-973C-C45EE9EC676D}"/>
          </ac:spMkLst>
        </pc:spChg>
        <pc:spChg chg="add">
          <ac:chgData name="Gibson, Linda" userId="67761970-9249-4b21-8a9a-9ed6f2842bbf" providerId="ADAL" clId="{574FEA1C-D96D-4ABA-AC90-3E1235521E13}" dt="2024-10-15T15:49:01.318" v="1056" actId="26606"/>
          <ac:spMkLst>
            <pc:docMk/>
            <pc:sldMk cId="1099191816" sldId="552"/>
            <ac:spMk id="11" creationId="{D6A9C53F-5F90-40A5-8C85-5412D39C8C68}"/>
          </ac:spMkLst>
        </pc:spChg>
        <pc:spChg chg="add del">
          <ac:chgData name="Gibson, Linda" userId="67761970-9249-4b21-8a9a-9ed6f2842bbf" providerId="ADAL" clId="{574FEA1C-D96D-4ABA-AC90-3E1235521E13}" dt="2024-10-15T15:48:58.592" v="1055" actId="26606"/>
          <ac:spMkLst>
            <pc:docMk/>
            <pc:sldMk cId="1099191816" sldId="552"/>
            <ac:spMk id="12" creationId="{FB5B0058-AF13-4859-B429-4EDDE2A26F7F}"/>
          </ac:spMkLst>
        </pc:spChg>
        <pc:spChg chg="add del">
          <ac:chgData name="Gibson, Linda" userId="67761970-9249-4b21-8a9a-9ed6f2842bbf" providerId="ADAL" clId="{574FEA1C-D96D-4ABA-AC90-3E1235521E13}" dt="2024-10-15T15:48:58.592" v="1055" actId="26606"/>
          <ac:spMkLst>
            <pc:docMk/>
            <pc:sldMk cId="1099191816" sldId="552"/>
            <ac:spMk id="14" creationId="{0277405F-0B4F-4418-B773-1B38814125B6}"/>
          </ac:spMkLst>
        </pc:spChg>
        <pc:picChg chg="add mod ord">
          <ac:chgData name="Gibson, Linda" userId="67761970-9249-4b21-8a9a-9ed6f2842bbf" providerId="ADAL" clId="{574FEA1C-D96D-4ABA-AC90-3E1235521E13}" dt="2024-10-15T15:55:35.432" v="1077" actId="1076"/>
          <ac:picMkLst>
            <pc:docMk/>
            <pc:sldMk cId="1099191816" sldId="552"/>
            <ac:picMk id="4" creationId="{19A18F9F-862B-6DCE-3F51-E61C1B556DCB}"/>
          </ac:picMkLst>
        </pc:picChg>
        <pc:picChg chg="add del mod">
          <ac:chgData name="Gibson, Linda" userId="67761970-9249-4b21-8a9a-9ed6f2842bbf" providerId="ADAL" clId="{574FEA1C-D96D-4ABA-AC90-3E1235521E13}" dt="2024-10-15T15:44:44.864" v="900" actId="21"/>
          <ac:picMkLst>
            <pc:docMk/>
            <pc:sldMk cId="1099191816" sldId="552"/>
            <ac:picMk id="6" creationId="{C60051DE-6982-1444-0A0B-06DE5BC441ED}"/>
          </ac:picMkLst>
        </pc:picChg>
        <pc:picChg chg="add mod">
          <ac:chgData name="Gibson, Linda" userId="67761970-9249-4b21-8a9a-9ed6f2842bbf" providerId="ADAL" clId="{574FEA1C-D96D-4ABA-AC90-3E1235521E13}" dt="2024-10-15T15:49:01.318" v="1056" actId="26606"/>
          <ac:picMkLst>
            <pc:docMk/>
            <pc:sldMk cId="1099191816" sldId="552"/>
            <ac:picMk id="7" creationId="{84D936AB-3442-F147-298C-8B2160B58710}"/>
          </ac:picMkLst>
        </pc:picChg>
      </pc:sldChg>
      <pc:sldMasterChg chg="del delSldLayout">
        <pc:chgData name="Gibson, Linda" userId="67761970-9249-4b21-8a9a-9ed6f2842bbf" providerId="ADAL" clId="{574FEA1C-D96D-4ABA-AC90-3E1235521E13}" dt="2024-10-15T13:57:32.467" v="23" actId="2696"/>
        <pc:sldMasterMkLst>
          <pc:docMk/>
          <pc:sldMasterMk cId="2983056527" sldId="2147483660"/>
        </pc:sldMasterMkLst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954112689" sldId="2147483661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476609821" sldId="2147483662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576640514" sldId="2147483663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227443448" sldId="2147483664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401384340" sldId="2147483665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1388047027" sldId="2147483666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883375517" sldId="2147483667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917807186" sldId="2147483668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238085336" sldId="2147483669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672114491" sldId="2147483670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439514899" sldId="2147483671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2365336858" sldId="2147483672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544332630" sldId="2147483673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450315014" sldId="2147483674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1884402874" sldId="2147483675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2477412123" sldId="2147483676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1593724040" sldId="2147483677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773955805" sldId="2147483678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1858661859" sldId="2147483679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3629834" sldId="2147483680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4090998688" sldId="2147483681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3676873283" sldId="2147483682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585220819" sldId="2147483683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2705423096" sldId="2147483684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4271057345" sldId="2147483685"/>
          </pc:sldLayoutMkLst>
        </pc:sldLayoutChg>
        <pc:sldLayoutChg chg="del">
          <pc:chgData name="Gibson, Linda" userId="67761970-9249-4b21-8a9a-9ed6f2842bbf" providerId="ADAL" clId="{574FEA1C-D96D-4ABA-AC90-3E1235521E13}" dt="2024-10-15T13:57:32.467" v="23" actId="2696"/>
          <pc:sldLayoutMkLst>
            <pc:docMk/>
            <pc:sldMasterMk cId="2983056527" sldId="2147483660"/>
            <pc:sldLayoutMk cId="1998633056" sldId="2147483686"/>
          </pc:sldLayoutMkLst>
        </pc:sldLayoutChg>
        <pc:sldLayoutChg chg="del">
          <pc:chgData name="Gibson, Linda" userId="67761970-9249-4b21-8a9a-9ed6f2842bbf" providerId="ADAL" clId="{574FEA1C-D96D-4ABA-AC90-3E1235521E13}" dt="2024-10-15T13:57:16.266" v="16" actId="2696"/>
          <pc:sldLayoutMkLst>
            <pc:docMk/>
            <pc:sldMasterMk cId="2983056527" sldId="2147483660"/>
            <pc:sldLayoutMk cId="3135471574" sldId="2147483687"/>
          </pc:sldLayoutMkLst>
        </pc:sldLayoutChg>
        <pc:sldLayoutChg chg="del">
          <pc:chgData name="Gibson, Linda" userId="67761970-9249-4b21-8a9a-9ed6f2842bbf" providerId="ADAL" clId="{574FEA1C-D96D-4ABA-AC90-3E1235521E13}" dt="2024-10-15T13:57:03.538" v="4" actId="2696"/>
          <pc:sldLayoutMkLst>
            <pc:docMk/>
            <pc:sldMasterMk cId="2983056527" sldId="2147483660"/>
            <pc:sldLayoutMk cId="2779134229" sldId="2147483688"/>
          </pc:sldLayoutMkLst>
        </pc:sldLayoutChg>
        <pc:sldLayoutChg chg="del">
          <pc:chgData name="Gibson, Linda" userId="67761970-9249-4b21-8a9a-9ed6f2842bbf" providerId="ADAL" clId="{574FEA1C-D96D-4ABA-AC90-3E1235521E13}" dt="2024-10-15T13:57:09.016" v="8" actId="2696"/>
          <pc:sldLayoutMkLst>
            <pc:docMk/>
            <pc:sldMasterMk cId="2983056527" sldId="2147483660"/>
            <pc:sldLayoutMk cId="4052116625" sldId="2147483702"/>
          </pc:sldLayoutMkLst>
        </pc:sldLayoutChg>
        <pc:sldLayoutChg chg="del">
          <pc:chgData name="Gibson, Linda" userId="67761970-9249-4b21-8a9a-9ed6f2842bbf" providerId="ADAL" clId="{574FEA1C-D96D-4ABA-AC90-3E1235521E13}" dt="2024-10-15T13:57:05.414" v="5" actId="2696"/>
          <pc:sldLayoutMkLst>
            <pc:docMk/>
            <pc:sldMasterMk cId="2983056527" sldId="2147483660"/>
            <pc:sldLayoutMk cId="669661782" sldId="2147483703"/>
          </pc:sldLayoutMkLst>
        </pc:sldLayoutChg>
      </pc:sldMasterChg>
      <pc:sldMasterChg chg="del delSldLayout">
        <pc:chgData name="Gibson, Linda" userId="67761970-9249-4b21-8a9a-9ed6f2842bbf" providerId="ADAL" clId="{574FEA1C-D96D-4ABA-AC90-3E1235521E13}" dt="2024-10-15T13:57:20.403" v="17" actId="2696"/>
        <pc:sldMasterMkLst>
          <pc:docMk/>
          <pc:sldMasterMk cId="3668324127" sldId="2147483689"/>
        </pc:sldMasterMkLst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3473063572" sldId="2147483690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849822541" sldId="2147483691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2520516124" sldId="2147483692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2078187527" sldId="2147483693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3594164887" sldId="2147483694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2608169609" sldId="2147483695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3585728249" sldId="2147483696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3619298364" sldId="2147483697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1240337915" sldId="2147483698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2674471183" sldId="2147483699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343207822" sldId="2147483700"/>
          </pc:sldLayoutMkLst>
        </pc:sldLayoutChg>
        <pc:sldLayoutChg chg="del">
          <pc:chgData name="Gibson, Linda" userId="67761970-9249-4b21-8a9a-9ed6f2842bbf" providerId="ADAL" clId="{574FEA1C-D96D-4ABA-AC90-3E1235521E13}" dt="2024-10-15T13:57:20.403" v="17" actId="2696"/>
          <pc:sldLayoutMkLst>
            <pc:docMk/>
            <pc:sldMasterMk cId="3668324127" sldId="2147483689"/>
            <pc:sldLayoutMk cId="4029890866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50BF175-B3D2-490A-A120-26ABECEE5765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B4DA560-0903-4014-9A03-8CDF0B702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2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DA560-0903-4014-9A03-8CDF0B7028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4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Build Healthy Public Policy</a:t>
            </a:r>
          </a:p>
          <a:p>
            <a:r>
              <a:rPr lang="en-GB" dirty="0"/>
              <a:t>Participatory policy making</a:t>
            </a:r>
          </a:p>
          <a:p>
            <a:r>
              <a:rPr lang="en-GB" dirty="0"/>
              <a:t>Transparency in policy making</a:t>
            </a:r>
          </a:p>
          <a:p>
            <a:r>
              <a:rPr lang="en-GB" dirty="0"/>
              <a:t>Speeding up the evidence based policy making process (from research to implementation, from scientists to practitioners to politicians and back again)</a:t>
            </a:r>
          </a:p>
          <a:p>
            <a:r>
              <a:rPr lang="en-GB" b="1" dirty="0"/>
              <a:t>Create Supportive Environments</a:t>
            </a:r>
          </a:p>
          <a:p>
            <a:r>
              <a:rPr lang="en-GB" i="1" dirty="0"/>
              <a:t>Global and sustainable approach</a:t>
            </a:r>
          </a:p>
          <a:p>
            <a:r>
              <a:rPr lang="en-GB" i="1" dirty="0"/>
              <a:t>Public-private sector partnerships and socially responsible marketing that is transparent and regulatory independently evaluated</a:t>
            </a:r>
          </a:p>
          <a:p>
            <a:r>
              <a:rPr lang="en-GB" i="1" dirty="0"/>
              <a:t>Healthy urban planning</a:t>
            </a:r>
          </a:p>
          <a:p>
            <a:r>
              <a:rPr lang="en-GB" b="1" dirty="0"/>
              <a:t>Strengthen Community Actions</a:t>
            </a:r>
          </a:p>
          <a:p>
            <a:r>
              <a:rPr lang="en-GB" dirty="0"/>
              <a:t>Vertical and horizontal partnerships</a:t>
            </a:r>
          </a:p>
          <a:p>
            <a:r>
              <a:rPr lang="en-GB" dirty="0"/>
              <a:t>Open and transparent communication and funding of local communities</a:t>
            </a:r>
          </a:p>
          <a:p>
            <a:r>
              <a:rPr lang="en-GB" dirty="0"/>
              <a:t>Reversing the current trend of individualisation in all spheres of life</a:t>
            </a:r>
          </a:p>
          <a:p>
            <a:r>
              <a:rPr lang="en-GB" dirty="0"/>
              <a:t>Increasing the level of solidarity and social cohesion</a:t>
            </a:r>
          </a:p>
          <a:p>
            <a:r>
              <a:rPr lang="en-GB" b="1" dirty="0"/>
              <a:t>Develop Personal Skills</a:t>
            </a:r>
          </a:p>
          <a:p>
            <a:r>
              <a:rPr lang="en-GB" dirty="0"/>
              <a:t>Improving health literacy</a:t>
            </a:r>
          </a:p>
          <a:p>
            <a:r>
              <a:rPr lang="en-GB" dirty="0"/>
              <a:t>Using information and telecommunication technologies to facilitate social cohesion instead of social isolation</a:t>
            </a:r>
          </a:p>
          <a:p>
            <a:r>
              <a:rPr lang="en-GB" dirty="0"/>
              <a:t>Better implementation of life skills education in basic education</a:t>
            </a:r>
          </a:p>
          <a:p>
            <a:r>
              <a:rPr lang="en-GB" b="1" dirty="0"/>
              <a:t>Reorient Health Services</a:t>
            </a:r>
          </a:p>
          <a:p>
            <a:r>
              <a:rPr lang="en-GB" dirty="0"/>
              <a:t>Further integration of health and social services into “wellness” services</a:t>
            </a:r>
          </a:p>
          <a:p>
            <a:r>
              <a:rPr lang="en-GB" dirty="0"/>
              <a:t>Building strong health promotion on national level to facilitate international health promotion network integration</a:t>
            </a:r>
          </a:p>
          <a:p>
            <a:r>
              <a:rPr lang="en-GB" dirty="0"/>
              <a:t>Ensuring universal access to health care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DA560-0903-4014-9A03-8CDF0B7028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DA560-0903-4014-9A03-8CDF0B7028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DA560-0903-4014-9A03-8CDF0B7028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6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Hiam, L., </a:t>
            </a:r>
            <a:r>
              <a:rPr lang="en-GB" dirty="0" err="1"/>
              <a:t>Klaber</a:t>
            </a:r>
            <a:r>
              <a:rPr lang="en-GB" dirty="0"/>
              <a:t>, B., </a:t>
            </a:r>
            <a:r>
              <a:rPr lang="en-GB" dirty="0" err="1"/>
              <a:t>Sowemimo</a:t>
            </a:r>
            <a:r>
              <a:rPr lang="en-GB" dirty="0"/>
              <a:t>, A., &amp; Marmot, M. (2024). NHS and the whole of society must act on social determinants of health for a healthier future. BMJ (Clinical research ed.), 385, e079389. https://doi.org/10.1136/bmj-2024-079389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DA560-0903-4014-9A03-8CDF0B7028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7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D4AF-90D8-6EA9-EEED-49612A6C9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A7A3F-18C8-54DE-A083-9085B19A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28F7E-BC6B-5009-0AA3-32CC1C1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6A56-129B-5F73-A837-DE65F0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707C-B2DD-97D3-DF0A-AA94016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10D9-DB1F-C637-C413-2FD3F4C1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4B66C-1B69-96A6-842C-526EE8DDB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C6CA-F288-36C1-EB53-13CF4390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1CC2D-6779-67C8-6DC5-860ACF17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EE166-09EB-0201-3B61-B14AA7C7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1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B2EB8-CDA1-0699-68A1-7CBD785EC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0FE78-56B4-F0DB-FDBB-18C083CA0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A2C82-1446-7A04-E88F-8CF97A73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5BF5-443B-B1B1-FC5B-D23975A9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C23F-6E9C-0F03-30C1-6AA1E79A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7B39-FF27-49E3-A586-584B6A61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0957-65ED-9AE7-31D3-38C903E4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6BE53-3054-BDB8-9188-7BD2EE6A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969E1-EB64-1CDC-53DE-38B7E488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0F79A-2078-1719-210E-95B6EF7C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53B7-72BC-A4D7-C040-8EBF3434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797B9-8B1B-64C7-9352-9D65F49C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3027-1AD4-5F84-8729-9CF4B3A3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5FD46-0B48-5FCC-5DC7-657DFF40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89D43-010E-93EF-E40E-2AFAA4C2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9972-342C-042A-1089-66D9D462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E6C8-1627-3082-5D26-058C04AED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ADEB6-98E4-21B1-EB19-31823B451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78FF2-FE57-41F8-FAB8-7260EFE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F510-4503-D750-0373-B7A1BD3B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101DF-2662-AA38-1FEA-B150CCFD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1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5A11-35A5-2B61-D002-2781736F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D922-3D56-16F0-3B5C-95F92D58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B3A5-D9D7-7698-0CCD-0993E7AB7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B2828-4353-6826-02CA-F7BF6358F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A988C-7E38-C813-0400-0319D6907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E0366-E989-5A13-B50B-782D5895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C3103-D375-33A7-3A47-304BC259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47086-C4E1-0423-49BF-696940E3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121D-D6AC-B963-0849-E4600CFD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9723E-0D7C-AD84-C293-7C361546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2086C-2548-F36E-DA39-8A734240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57838-B3EC-84AE-0315-005DE3C2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91A7E-0456-7FCB-0E5B-8825FE6D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A6E4C-DEE9-75CF-410B-00078B51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62FB2-B8E3-2970-00EA-D1C23D4E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8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7CC0-F872-287E-DE59-D2A5357A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2039-5F3D-FF04-5474-2D868949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FE5-58D6-73AB-D7EA-1CA6486A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6779D-91BF-167A-37A8-4A48FBF8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57981-C9E7-BFEE-D42A-AFBEEDA7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3B77E-62A8-579B-1058-D2CDDB97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6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DFBB-6991-217E-320C-B39F89CD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14177-CFE8-CAC1-206F-C72D53A07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2733C-784B-9987-92AE-46F327F73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A7BF0-89AA-868C-A3E1-BDD45F84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3FC25-5681-E1F7-A1DF-644B007A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B8FB3-CF54-B4DD-FD50-A649A893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2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066B3-5FC2-119C-AE16-24BE488F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EF14B-9A3A-B5EA-F50E-0E35C592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1F960-0836-5A06-AB9D-EA6C2E675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7919-F654-4E45-8954-5A3FE2369F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EADC-1776-9C3A-1448-A3DE25E5A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3674-7C8B-0C20-32B6-E531355BD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DDDE-BD60-42BA-8C5F-43E31C32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teams/health-promotion/enhanced-wellbeing/first-global-confer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CCC63-73E3-6CFB-08FB-293B68098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Happier Healthier Highways: Re-imagining Health Promotion /Ecological Public Health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60294-4A75-7CD9-E5A3-ABB52AFEC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002394"/>
            <a:ext cx="5444280" cy="1244483"/>
          </a:xfrm>
        </p:spPr>
        <p:txBody>
          <a:bodyPr anchor="t">
            <a:normAutofit/>
          </a:bodyPr>
          <a:lstStyle/>
          <a:p>
            <a:pPr algn="l"/>
            <a:endParaRPr lang="en-GB" sz="1300" dirty="0">
              <a:solidFill>
                <a:srgbClr val="FFFFFF"/>
              </a:solidFill>
            </a:endParaRPr>
          </a:p>
          <a:p>
            <a:pPr algn="l"/>
            <a:r>
              <a:rPr lang="en-GB" sz="2100" dirty="0">
                <a:solidFill>
                  <a:srgbClr val="FFFFFF"/>
                </a:solidFill>
              </a:rPr>
              <a:t>Dr Linda Gibson</a:t>
            </a:r>
          </a:p>
          <a:p>
            <a:pPr algn="l"/>
            <a:r>
              <a:rPr lang="en-GB" sz="2100" dirty="0">
                <a:solidFill>
                  <a:srgbClr val="FFFFFF"/>
                </a:solidFill>
              </a:rPr>
              <a:t>Professor of Global Public Health, NTU </a:t>
            </a:r>
          </a:p>
          <a:p>
            <a:pPr algn="l"/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91B86-6289-0C15-4BBF-9F4F71659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2" b="6729"/>
          <a:stretch/>
        </p:blipFill>
        <p:spPr>
          <a:xfrm>
            <a:off x="6920559" y="2385074"/>
            <a:ext cx="3737164" cy="2102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ECDD0-BD01-59AD-9D38-DE499F3442E3}"/>
              </a:ext>
            </a:extLst>
          </p:cNvPr>
          <p:cNvSpPr txBox="1"/>
          <p:nvPr/>
        </p:nvSpPr>
        <p:spPr>
          <a:xfrm>
            <a:off x="824559" y="5325661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16 October 2024, 09:00-14:00 - Newton Lecture Theatre 5 Nottingham Trent University</a:t>
            </a:r>
          </a:p>
          <a:p>
            <a:r>
              <a:rPr lang="en-GB" sz="1400" dirty="0"/>
              <a:t>Happier, Healthier Highways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23266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86D66-250F-F990-361E-40446368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6" y="1299722"/>
            <a:ext cx="4760225" cy="4258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DEB9-0952-9E07-9D7E-72C86DA3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Then</a:t>
            </a:r>
            <a:r>
              <a:rPr lang="en-GB" dirty="0"/>
              <a:t>… </a:t>
            </a:r>
            <a:r>
              <a:rPr lang="en-GB" b="1" dirty="0"/>
              <a:t>Ottawa Charter for Health 1986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15301-185D-B5D9-C416-1CDCDFBA1B2E}"/>
              </a:ext>
            </a:extLst>
          </p:cNvPr>
          <p:cNvSpPr txBox="1"/>
          <p:nvPr/>
        </p:nvSpPr>
        <p:spPr>
          <a:xfrm>
            <a:off x="6944044" y="1893145"/>
            <a:ext cx="2618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Build Healthy Public Policy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Create Supportive Environments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Strengthen Community Actions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Develop Personal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Reorient Health Services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523EB6-75E1-E5C6-8C3B-2C395091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060"/>
            <a:ext cx="10515600" cy="467290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B9879-2BEB-5794-3C16-79FA8D19B7AB}"/>
              </a:ext>
            </a:extLst>
          </p:cNvPr>
          <p:cNvSpPr txBox="1"/>
          <p:nvPr/>
        </p:nvSpPr>
        <p:spPr>
          <a:xfrm>
            <a:off x="2978318" y="532771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https://www.who.int/teams/health-promotion/enhanced-wellbeing/first-global-conference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20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10E553B-9549-1D98-0436-92330E2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Principles of equity, community participation, empowerment, and intersectoral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0735-D36A-F45E-89DD-1E54B0AC7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0E5F8DD-8B1E-76A5-1A9C-F977DEA7B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9520" y="1882750"/>
            <a:ext cx="4986960" cy="4237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330205-F4FC-FA63-45A9-156683B30447}"/>
              </a:ext>
            </a:extLst>
          </p:cNvPr>
          <p:cNvSpPr txBox="1"/>
          <p:nvPr/>
        </p:nvSpPr>
        <p:spPr>
          <a:xfrm>
            <a:off x="5561175" y="6224564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https://www.youtube.com/watch?app=desktop&amp;v=RivmX6CGqXo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A2911-6E2F-3048-D718-BCEB1A9AC3B0}"/>
              </a:ext>
            </a:extLst>
          </p:cNvPr>
          <p:cNvSpPr txBox="1"/>
          <p:nvPr/>
        </p:nvSpPr>
        <p:spPr>
          <a:xfrm>
            <a:off x="304088" y="2166034"/>
            <a:ext cx="57157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Healthy Cities </a:t>
            </a:r>
            <a:r>
              <a:rPr lang="en-GB" sz="2000" dirty="0"/>
              <a:t>are places that: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Engage the whole of society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Prioritize public health issues like better housing and sanitation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i="1" dirty="0"/>
              <a:t>Encourage better urban planning to improve access to green spaces, safe transportation, and emergency responses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Promote physical activity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Improve air quality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Reduce road traffic deaths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Save lives from disasters </a:t>
            </a:r>
          </a:p>
        </p:txBody>
      </p:sp>
    </p:spTree>
    <p:extLst>
      <p:ext uri="{BB962C8B-B14F-4D97-AF65-F5344CB8AC3E}">
        <p14:creationId xmlns:p14="http://schemas.microsoft.com/office/powerpoint/2010/main" val="393526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ABF22-AB0A-DE9D-C40D-766B0FF2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600"/>
            </a:br>
            <a:r>
              <a:rPr lang="en-US" sz="4600" b="1"/>
              <a:t>Health Promotion &amp; the Web of Life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936AB-3442-F147-298C-8B2160B5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383" y="2642616"/>
            <a:ext cx="2325730" cy="360578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A18F9F-862B-6DCE-3F51-E61C1B556D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510784" y="2074264"/>
            <a:ext cx="6400799" cy="44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CD3F-073A-8806-E13D-30CE892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Now… Socio-ecological models of health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474838-FD7C-C7DD-4758-D90E2EBDA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 Social and structural determinants of health (SSDHs) are the non-medical factors that influence a person's health and well-being:</a:t>
            </a:r>
          </a:p>
          <a:p>
            <a:r>
              <a:rPr lang="en-GB" b="1" dirty="0"/>
              <a:t>Social determinants</a:t>
            </a:r>
          </a:p>
          <a:p>
            <a:r>
              <a:rPr lang="en-GB" dirty="0"/>
              <a:t>The conditions in which people live, work, learn, grow, and age. These include education, income, housing, employment, and the physical environment.</a:t>
            </a:r>
          </a:p>
          <a:p>
            <a:r>
              <a:rPr lang="en-GB" b="1" dirty="0"/>
              <a:t>Structural determinants</a:t>
            </a:r>
          </a:p>
          <a:p>
            <a:r>
              <a:rPr lang="en-GB" dirty="0"/>
              <a:t>The distribution of power, wealth, social and cultural norms, and economic and political factors. </a:t>
            </a:r>
          </a:p>
          <a:p>
            <a:r>
              <a:rPr lang="en-GB" dirty="0"/>
              <a:t>SSDHs can have a significant impact on </a:t>
            </a:r>
            <a:r>
              <a:rPr lang="en-GB" b="1" dirty="0"/>
              <a:t>health inequities, </a:t>
            </a:r>
            <a:r>
              <a:rPr lang="en-GB" dirty="0"/>
              <a:t>which are the unfair and avoidable differences in health status between and within countries. Health and illness follows a social gradient, with lower socioeconomic positions associated with worse health.(Marmot, )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A92F7E-C96B-E4AC-B337-61C4F09732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4212" y="1378744"/>
            <a:ext cx="4888847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7F695-487F-C95D-A90D-F84830909906}"/>
              </a:ext>
            </a:extLst>
          </p:cNvPr>
          <p:cNvSpPr txBox="1"/>
          <p:nvPr/>
        </p:nvSpPr>
        <p:spPr>
          <a:xfrm>
            <a:off x="6391836" y="5715298"/>
            <a:ext cx="5800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Graham, H., and White, P.C.L., 2016. Social determinants and lifestyles: integrating environmental and public health perspectives. Public Health, 141, 270–278.</a:t>
            </a:r>
          </a:p>
        </p:txBody>
      </p:sp>
    </p:spTree>
    <p:extLst>
      <p:ext uri="{BB962C8B-B14F-4D97-AF65-F5344CB8AC3E}">
        <p14:creationId xmlns:p14="http://schemas.microsoft.com/office/powerpoint/2010/main" val="6509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E156F-3822-014C-944F-CB7D9432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b="1" dirty="0"/>
              <a:t>Happier, </a:t>
            </a:r>
            <a:r>
              <a:rPr lang="en-GB" sz="5400" b="1" i="1" dirty="0"/>
              <a:t>Healthier</a:t>
            </a:r>
            <a:r>
              <a:rPr lang="en-GB" sz="5400" b="1" dirty="0"/>
              <a:t> Highways…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8313B-4A6C-9828-D229-BE2D0A58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 dirty="0"/>
              <a:t>Context: Health is deteriorating from cradle to grave</a:t>
            </a:r>
          </a:p>
          <a:p>
            <a:r>
              <a:rPr lang="en-GB" sz="2200" dirty="0"/>
              <a:t>Rising poverty, worsening health</a:t>
            </a:r>
          </a:p>
          <a:p>
            <a:r>
              <a:rPr lang="en-GB" sz="2200" dirty="0"/>
              <a:t>Action on Structural &amp; Social Determinants of Health</a:t>
            </a:r>
          </a:p>
          <a:p>
            <a:r>
              <a:rPr lang="en-GB" sz="2200" dirty="0"/>
              <a:t>Politics of health</a:t>
            </a:r>
          </a:p>
          <a:p>
            <a:r>
              <a:rPr lang="en-GB" sz="2200" dirty="0"/>
              <a:t>Challenging individualism &amp; medicalisation: systems /ecological  perspectives</a:t>
            </a:r>
          </a:p>
          <a:p>
            <a:r>
              <a:rPr lang="en-GB" sz="2200" dirty="0"/>
              <a:t>Restore health promotion/ strengthen public health systems </a:t>
            </a:r>
          </a:p>
          <a:p>
            <a:r>
              <a:rPr lang="en-GB" sz="2200" dirty="0"/>
              <a:t>Health is everyone’s business:  intersectoral collaboration  /community participation /equity/ </a:t>
            </a:r>
          </a:p>
        </p:txBody>
      </p:sp>
    </p:spTree>
    <p:extLst>
      <p:ext uri="{BB962C8B-B14F-4D97-AF65-F5344CB8AC3E}">
        <p14:creationId xmlns:p14="http://schemas.microsoft.com/office/powerpoint/2010/main" val="272072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79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Happier Healthier Highways: Re-imagining Health Promotion /Ecological Public Health</vt:lpstr>
      <vt:lpstr>Then… Ottawa Charter for Health 1986</vt:lpstr>
      <vt:lpstr>Principles of equity, community participation, empowerment, and intersectoral collaboration</vt:lpstr>
      <vt:lpstr> Health Promotion &amp; the Web of Life</vt:lpstr>
      <vt:lpstr>Now… Socio-ecological models of health </vt:lpstr>
      <vt:lpstr>Happier, Healthier Highways…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Protection AntiMicrobial Resistance: a ‘wicked’ global health issue</dc:title>
  <dc:creator>Gibson, Linda</dc:creator>
  <cp:lastModifiedBy>Gibson, Linda</cp:lastModifiedBy>
  <cp:revision>12</cp:revision>
  <dcterms:created xsi:type="dcterms:W3CDTF">2024-03-20T09:26:39Z</dcterms:created>
  <dcterms:modified xsi:type="dcterms:W3CDTF">2024-10-15T15:55:41Z</dcterms:modified>
</cp:coreProperties>
</file>