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8" r:id="rId4"/>
  </p:sldMasterIdLst>
  <p:notesMasterIdLst>
    <p:notesMasterId r:id="rId16"/>
  </p:notesMasterIdLst>
  <p:handoutMasterIdLst>
    <p:handoutMasterId r:id="rId17"/>
  </p:handoutMasterIdLst>
  <p:sldIdLst>
    <p:sldId id="360" r:id="rId5"/>
    <p:sldId id="265" r:id="rId6"/>
    <p:sldId id="261" r:id="rId7"/>
    <p:sldId id="363" r:id="rId8"/>
    <p:sldId id="365" r:id="rId9"/>
    <p:sldId id="368" r:id="rId10"/>
    <p:sldId id="369" r:id="rId11"/>
    <p:sldId id="370" r:id="rId12"/>
    <p:sldId id="371" r:id="rId13"/>
    <p:sldId id="366" r:id="rId14"/>
    <p:sldId id="32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434" autoAdjust="0"/>
  </p:normalViewPr>
  <p:slideViewPr>
    <p:cSldViewPr snapToGrid="0" showGuides="1">
      <p:cViewPr varScale="1">
        <p:scale>
          <a:sx n="59" d="100"/>
          <a:sy n="59" d="100"/>
        </p:scale>
        <p:origin x="964" y="52"/>
      </p:cViewPr>
      <p:guideLst/>
    </p:cSldViewPr>
  </p:slideViewPr>
  <p:outlineViewPr>
    <p:cViewPr>
      <p:scale>
        <a:sx n="33" d="100"/>
        <a:sy n="33" d="100"/>
      </p:scale>
      <p:origin x="0" y="-10094"/>
    </p:cViewPr>
  </p:outlineViewPr>
  <p:notesTextViewPr>
    <p:cViewPr>
      <p:scale>
        <a:sx n="1" d="1"/>
        <a:sy n="1" d="1"/>
      </p:scale>
      <p:origin x="0" y="0"/>
    </p:cViewPr>
  </p:notesTextViewPr>
  <p:sorterViewPr>
    <p:cViewPr>
      <p:scale>
        <a:sx n="70" d="100"/>
        <a:sy n="70" d="100"/>
      </p:scale>
      <p:origin x="0" y="-47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4CD284-FC27-4AAC-99EF-FA23AB7911F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E70E104-51EF-401B-AC2A-472F42A148B9}">
      <dgm:prSet/>
      <dgm:spPr/>
      <dgm:t>
        <a:bodyPr/>
        <a:lstStyle/>
        <a:p>
          <a:r>
            <a:rPr lang="en-GB" b="1" dirty="0"/>
            <a:t>Prioritizing the food insecurity emergency</a:t>
          </a:r>
          <a:endParaRPr lang="en-US" b="1" dirty="0"/>
        </a:p>
      </dgm:t>
    </dgm:pt>
    <dgm:pt modelId="{EDB59752-0AC2-4655-8988-EDF4CCCEF865}" type="parTrans" cxnId="{65F52C8A-0547-4539-BDA5-F63408CD27D9}">
      <dgm:prSet/>
      <dgm:spPr/>
      <dgm:t>
        <a:bodyPr/>
        <a:lstStyle/>
        <a:p>
          <a:endParaRPr lang="en-US"/>
        </a:p>
      </dgm:t>
    </dgm:pt>
    <dgm:pt modelId="{E5A62353-813D-45E4-AF56-EF5F4A90E159}" type="sibTrans" cxnId="{65F52C8A-0547-4539-BDA5-F63408CD27D9}">
      <dgm:prSet/>
      <dgm:spPr/>
      <dgm:t>
        <a:bodyPr/>
        <a:lstStyle/>
        <a:p>
          <a:endParaRPr lang="en-US"/>
        </a:p>
      </dgm:t>
    </dgm:pt>
    <dgm:pt modelId="{23423254-316E-494A-BC9E-968F47FC6F71}">
      <dgm:prSet/>
      <dgm:spPr/>
      <dgm:t>
        <a:bodyPr/>
        <a:lstStyle/>
        <a:p>
          <a:r>
            <a:rPr lang="en-GB" b="1" dirty="0"/>
            <a:t>Working with and learning from Nottingham’s diverse populations to address differing needs, leverage creative approaches and empower citizens and communities</a:t>
          </a:r>
          <a:endParaRPr lang="en-US" b="1" dirty="0"/>
        </a:p>
      </dgm:t>
    </dgm:pt>
    <dgm:pt modelId="{2DAAF745-F94E-4EFA-826E-5E7490987661}" type="parTrans" cxnId="{FD806402-23BE-414D-9B3A-437F5F9B3260}">
      <dgm:prSet/>
      <dgm:spPr/>
      <dgm:t>
        <a:bodyPr/>
        <a:lstStyle/>
        <a:p>
          <a:endParaRPr lang="en-US"/>
        </a:p>
      </dgm:t>
    </dgm:pt>
    <dgm:pt modelId="{4CC0BC85-5DED-4829-970B-26477C86138A}" type="sibTrans" cxnId="{FD806402-23BE-414D-9B3A-437F5F9B3260}">
      <dgm:prSet/>
      <dgm:spPr/>
      <dgm:t>
        <a:bodyPr/>
        <a:lstStyle/>
        <a:p>
          <a:endParaRPr lang="en-US"/>
        </a:p>
      </dgm:t>
    </dgm:pt>
    <dgm:pt modelId="{B777C5C3-077F-42B0-B2E2-EB500CF1E76D}">
      <dgm:prSet/>
      <dgm:spPr/>
      <dgm:t>
        <a:bodyPr/>
        <a:lstStyle/>
        <a:p>
          <a:r>
            <a:rPr lang="en-GB" b="1" dirty="0"/>
            <a:t>Investing in our young people </a:t>
          </a:r>
          <a:endParaRPr lang="en-US" b="1" dirty="0"/>
        </a:p>
      </dgm:t>
    </dgm:pt>
    <dgm:pt modelId="{0C9DD6B6-0CC3-4C45-A9D0-E7E9789D713F}" type="parTrans" cxnId="{82AE9AB4-295B-4499-BC32-70BB5D806995}">
      <dgm:prSet/>
      <dgm:spPr/>
      <dgm:t>
        <a:bodyPr/>
        <a:lstStyle/>
        <a:p>
          <a:endParaRPr lang="en-US"/>
        </a:p>
      </dgm:t>
    </dgm:pt>
    <dgm:pt modelId="{338E9199-66A9-4621-8453-A23D382427AF}" type="sibTrans" cxnId="{82AE9AB4-295B-4499-BC32-70BB5D806995}">
      <dgm:prSet/>
      <dgm:spPr/>
      <dgm:t>
        <a:bodyPr/>
        <a:lstStyle/>
        <a:p>
          <a:endParaRPr lang="en-US"/>
        </a:p>
      </dgm:t>
    </dgm:pt>
    <dgm:pt modelId="{B9709E88-77BC-4A2D-B4DD-3A29D39D182D}">
      <dgm:prSet/>
      <dgm:spPr/>
      <dgm:t>
        <a:bodyPr/>
        <a:lstStyle/>
        <a:p>
          <a:r>
            <a:rPr lang="en-GB" b="1" dirty="0"/>
            <a:t>Harnessing the potential of local procurement, community gardens and urban agriculture to be part of the solution in addressing food insecurity, poor nutrition as well as promoting healthy lifestyles and social capital</a:t>
          </a:r>
          <a:endParaRPr lang="en-US" b="1" dirty="0"/>
        </a:p>
      </dgm:t>
    </dgm:pt>
    <dgm:pt modelId="{E7E85DF7-BE82-47A6-BEE4-475FE4BB9E23}" type="parTrans" cxnId="{09923D05-326E-48E0-822A-060348A54E22}">
      <dgm:prSet/>
      <dgm:spPr/>
      <dgm:t>
        <a:bodyPr/>
        <a:lstStyle/>
        <a:p>
          <a:endParaRPr lang="en-US"/>
        </a:p>
      </dgm:t>
    </dgm:pt>
    <dgm:pt modelId="{B904C9F3-717B-48C6-9932-11B46A1ADA49}" type="sibTrans" cxnId="{09923D05-326E-48E0-822A-060348A54E22}">
      <dgm:prSet/>
      <dgm:spPr/>
      <dgm:t>
        <a:bodyPr/>
        <a:lstStyle/>
        <a:p>
          <a:endParaRPr lang="en-US"/>
        </a:p>
      </dgm:t>
    </dgm:pt>
    <dgm:pt modelId="{84E1508B-1F18-4310-A415-96C2D9398146}">
      <dgm:prSet/>
      <dgm:spPr/>
      <dgm:t>
        <a:bodyPr/>
        <a:lstStyle/>
        <a:p>
          <a:r>
            <a:rPr lang="en-GB" b="1" dirty="0"/>
            <a:t>Supporting the development of circular economies, reducing pressure on resources and effectively monitoring, managing and minimising waste</a:t>
          </a:r>
          <a:endParaRPr lang="en-US" b="1" dirty="0"/>
        </a:p>
      </dgm:t>
    </dgm:pt>
    <dgm:pt modelId="{D13F5CC0-3CE3-4676-84D6-8F7AE43ECAC0}" type="parTrans" cxnId="{B03D0EF4-B8ED-4A2A-A59E-726D5E8F62FC}">
      <dgm:prSet/>
      <dgm:spPr/>
      <dgm:t>
        <a:bodyPr/>
        <a:lstStyle/>
        <a:p>
          <a:endParaRPr lang="en-US"/>
        </a:p>
      </dgm:t>
    </dgm:pt>
    <dgm:pt modelId="{E356351C-2C9E-47F7-9F1F-7981BE4137D0}" type="sibTrans" cxnId="{B03D0EF4-B8ED-4A2A-A59E-726D5E8F62FC}">
      <dgm:prSet/>
      <dgm:spPr/>
      <dgm:t>
        <a:bodyPr/>
        <a:lstStyle/>
        <a:p>
          <a:endParaRPr lang="en-US"/>
        </a:p>
      </dgm:t>
    </dgm:pt>
    <dgm:pt modelId="{45582078-9D31-4A6F-BD5C-E0740811FFC6}">
      <dgm:prSet/>
      <dgm:spPr/>
      <dgm:t>
        <a:bodyPr/>
        <a:lstStyle/>
        <a:p>
          <a:r>
            <a:rPr lang="en-GB" b="1" dirty="0"/>
            <a:t>Universities working at the centre of the partnership, as anchor and broker institutions, to ensure that joint actions are turbocharged by impact research and student-community engagement</a:t>
          </a:r>
          <a:endParaRPr lang="en-US" b="1" dirty="0"/>
        </a:p>
      </dgm:t>
    </dgm:pt>
    <dgm:pt modelId="{A12A4499-8023-48B1-B11A-569EC120288E}" type="parTrans" cxnId="{185AD326-1E91-4413-947B-F3506CC1DAA9}">
      <dgm:prSet/>
      <dgm:spPr/>
      <dgm:t>
        <a:bodyPr/>
        <a:lstStyle/>
        <a:p>
          <a:endParaRPr lang="en-US"/>
        </a:p>
      </dgm:t>
    </dgm:pt>
    <dgm:pt modelId="{EB20E735-EB3F-4108-943E-9DC43DD5C911}" type="sibTrans" cxnId="{185AD326-1E91-4413-947B-F3506CC1DAA9}">
      <dgm:prSet/>
      <dgm:spPr/>
      <dgm:t>
        <a:bodyPr/>
        <a:lstStyle/>
        <a:p>
          <a:endParaRPr lang="en-US"/>
        </a:p>
      </dgm:t>
    </dgm:pt>
    <dgm:pt modelId="{8A181B6D-E798-4A94-975E-742C449084F9}" type="pres">
      <dgm:prSet presAssocID="{1B4CD284-FC27-4AAC-99EF-FA23AB7911F2}" presName="linear" presStyleCnt="0">
        <dgm:presLayoutVars>
          <dgm:animLvl val="lvl"/>
          <dgm:resizeHandles val="exact"/>
        </dgm:presLayoutVars>
      </dgm:prSet>
      <dgm:spPr/>
    </dgm:pt>
    <dgm:pt modelId="{F361A372-5562-4BAD-844A-2EC13EFADCFC}" type="pres">
      <dgm:prSet presAssocID="{AE70E104-51EF-401B-AC2A-472F42A148B9}" presName="parentText" presStyleLbl="node1" presStyleIdx="0" presStyleCnt="6">
        <dgm:presLayoutVars>
          <dgm:chMax val="0"/>
          <dgm:bulletEnabled val="1"/>
        </dgm:presLayoutVars>
      </dgm:prSet>
      <dgm:spPr/>
    </dgm:pt>
    <dgm:pt modelId="{3DB2B9EE-AD98-4478-BCE5-EE04664B5C1F}" type="pres">
      <dgm:prSet presAssocID="{E5A62353-813D-45E4-AF56-EF5F4A90E159}" presName="spacer" presStyleCnt="0"/>
      <dgm:spPr/>
    </dgm:pt>
    <dgm:pt modelId="{1936F7EF-A5F7-4A38-99F4-2BCF962EC980}" type="pres">
      <dgm:prSet presAssocID="{23423254-316E-494A-BC9E-968F47FC6F71}" presName="parentText" presStyleLbl="node1" presStyleIdx="1" presStyleCnt="6">
        <dgm:presLayoutVars>
          <dgm:chMax val="0"/>
          <dgm:bulletEnabled val="1"/>
        </dgm:presLayoutVars>
      </dgm:prSet>
      <dgm:spPr/>
    </dgm:pt>
    <dgm:pt modelId="{16A08C49-1EEE-49D4-9862-CFD07C26E5E5}" type="pres">
      <dgm:prSet presAssocID="{4CC0BC85-5DED-4829-970B-26477C86138A}" presName="spacer" presStyleCnt="0"/>
      <dgm:spPr/>
    </dgm:pt>
    <dgm:pt modelId="{9C3197CE-7362-43EC-88EB-5B59817A57DD}" type="pres">
      <dgm:prSet presAssocID="{B777C5C3-077F-42B0-B2E2-EB500CF1E76D}" presName="parentText" presStyleLbl="node1" presStyleIdx="2" presStyleCnt="6" custLinFactNeighborY="-9225">
        <dgm:presLayoutVars>
          <dgm:chMax val="0"/>
          <dgm:bulletEnabled val="1"/>
        </dgm:presLayoutVars>
      </dgm:prSet>
      <dgm:spPr/>
    </dgm:pt>
    <dgm:pt modelId="{5F980225-3C38-420A-A263-2803676B5390}" type="pres">
      <dgm:prSet presAssocID="{338E9199-66A9-4621-8453-A23D382427AF}" presName="spacer" presStyleCnt="0"/>
      <dgm:spPr/>
    </dgm:pt>
    <dgm:pt modelId="{7254DD07-57BC-4817-B86B-114AC9729E08}" type="pres">
      <dgm:prSet presAssocID="{B9709E88-77BC-4A2D-B4DD-3A29D39D182D}" presName="parentText" presStyleLbl="node1" presStyleIdx="3" presStyleCnt="6">
        <dgm:presLayoutVars>
          <dgm:chMax val="0"/>
          <dgm:bulletEnabled val="1"/>
        </dgm:presLayoutVars>
      </dgm:prSet>
      <dgm:spPr/>
    </dgm:pt>
    <dgm:pt modelId="{1809A3E7-AE06-476E-9134-FF02CA0CBDD8}" type="pres">
      <dgm:prSet presAssocID="{B904C9F3-717B-48C6-9932-11B46A1ADA49}" presName="spacer" presStyleCnt="0"/>
      <dgm:spPr/>
    </dgm:pt>
    <dgm:pt modelId="{E29275B4-0A63-4C58-8B03-3030A72175C1}" type="pres">
      <dgm:prSet presAssocID="{84E1508B-1F18-4310-A415-96C2D9398146}" presName="parentText" presStyleLbl="node1" presStyleIdx="4" presStyleCnt="6">
        <dgm:presLayoutVars>
          <dgm:chMax val="0"/>
          <dgm:bulletEnabled val="1"/>
        </dgm:presLayoutVars>
      </dgm:prSet>
      <dgm:spPr/>
    </dgm:pt>
    <dgm:pt modelId="{62327A4E-E16A-41D6-A42A-1FFA76277ECF}" type="pres">
      <dgm:prSet presAssocID="{E356351C-2C9E-47F7-9F1F-7981BE4137D0}" presName="spacer" presStyleCnt="0"/>
      <dgm:spPr/>
    </dgm:pt>
    <dgm:pt modelId="{57AE735A-7899-4B4B-8AA6-5E26634DE800}" type="pres">
      <dgm:prSet presAssocID="{45582078-9D31-4A6F-BD5C-E0740811FFC6}" presName="parentText" presStyleLbl="node1" presStyleIdx="5" presStyleCnt="6">
        <dgm:presLayoutVars>
          <dgm:chMax val="0"/>
          <dgm:bulletEnabled val="1"/>
        </dgm:presLayoutVars>
      </dgm:prSet>
      <dgm:spPr/>
    </dgm:pt>
  </dgm:ptLst>
  <dgm:cxnLst>
    <dgm:cxn modelId="{FD806402-23BE-414D-9B3A-437F5F9B3260}" srcId="{1B4CD284-FC27-4AAC-99EF-FA23AB7911F2}" destId="{23423254-316E-494A-BC9E-968F47FC6F71}" srcOrd="1" destOrd="0" parTransId="{2DAAF745-F94E-4EFA-826E-5E7490987661}" sibTransId="{4CC0BC85-5DED-4829-970B-26477C86138A}"/>
    <dgm:cxn modelId="{09923D05-326E-48E0-822A-060348A54E22}" srcId="{1B4CD284-FC27-4AAC-99EF-FA23AB7911F2}" destId="{B9709E88-77BC-4A2D-B4DD-3A29D39D182D}" srcOrd="3" destOrd="0" parTransId="{E7E85DF7-BE82-47A6-BEE4-475FE4BB9E23}" sibTransId="{B904C9F3-717B-48C6-9932-11B46A1ADA49}"/>
    <dgm:cxn modelId="{20729C0E-1C73-40F8-9A01-9E4F4C4A474D}" type="presOf" srcId="{1B4CD284-FC27-4AAC-99EF-FA23AB7911F2}" destId="{8A181B6D-E798-4A94-975E-742C449084F9}" srcOrd="0" destOrd="0" presId="urn:microsoft.com/office/officeart/2005/8/layout/vList2"/>
    <dgm:cxn modelId="{185AD326-1E91-4413-947B-F3506CC1DAA9}" srcId="{1B4CD284-FC27-4AAC-99EF-FA23AB7911F2}" destId="{45582078-9D31-4A6F-BD5C-E0740811FFC6}" srcOrd="5" destOrd="0" parTransId="{A12A4499-8023-48B1-B11A-569EC120288E}" sibTransId="{EB20E735-EB3F-4108-943E-9DC43DD5C911}"/>
    <dgm:cxn modelId="{F2C9DE5D-650B-485E-A2E5-35AB339C41D9}" type="presOf" srcId="{AE70E104-51EF-401B-AC2A-472F42A148B9}" destId="{F361A372-5562-4BAD-844A-2EC13EFADCFC}" srcOrd="0" destOrd="0" presId="urn:microsoft.com/office/officeart/2005/8/layout/vList2"/>
    <dgm:cxn modelId="{A72C3872-D626-477E-9486-55576E616069}" type="presOf" srcId="{45582078-9D31-4A6F-BD5C-E0740811FFC6}" destId="{57AE735A-7899-4B4B-8AA6-5E26634DE800}" srcOrd="0" destOrd="0" presId="urn:microsoft.com/office/officeart/2005/8/layout/vList2"/>
    <dgm:cxn modelId="{1FFE2480-D5E2-4FA2-A862-A3C71FE4EB7F}" type="presOf" srcId="{23423254-316E-494A-BC9E-968F47FC6F71}" destId="{1936F7EF-A5F7-4A38-99F4-2BCF962EC980}" srcOrd="0" destOrd="0" presId="urn:microsoft.com/office/officeart/2005/8/layout/vList2"/>
    <dgm:cxn modelId="{5A24B584-848E-4AD2-8E83-966BCC1C924F}" type="presOf" srcId="{B777C5C3-077F-42B0-B2E2-EB500CF1E76D}" destId="{9C3197CE-7362-43EC-88EB-5B59817A57DD}" srcOrd="0" destOrd="0" presId="urn:microsoft.com/office/officeart/2005/8/layout/vList2"/>
    <dgm:cxn modelId="{65F52C8A-0547-4539-BDA5-F63408CD27D9}" srcId="{1B4CD284-FC27-4AAC-99EF-FA23AB7911F2}" destId="{AE70E104-51EF-401B-AC2A-472F42A148B9}" srcOrd="0" destOrd="0" parTransId="{EDB59752-0AC2-4655-8988-EDF4CCCEF865}" sibTransId="{E5A62353-813D-45E4-AF56-EF5F4A90E159}"/>
    <dgm:cxn modelId="{82AE9AB4-295B-4499-BC32-70BB5D806995}" srcId="{1B4CD284-FC27-4AAC-99EF-FA23AB7911F2}" destId="{B777C5C3-077F-42B0-B2E2-EB500CF1E76D}" srcOrd="2" destOrd="0" parTransId="{0C9DD6B6-0CC3-4C45-A9D0-E7E9789D713F}" sibTransId="{338E9199-66A9-4621-8453-A23D382427AF}"/>
    <dgm:cxn modelId="{375A7DDF-2FD3-4ECF-A4EA-7E63043113A7}" type="presOf" srcId="{84E1508B-1F18-4310-A415-96C2D9398146}" destId="{E29275B4-0A63-4C58-8B03-3030A72175C1}" srcOrd="0" destOrd="0" presId="urn:microsoft.com/office/officeart/2005/8/layout/vList2"/>
    <dgm:cxn modelId="{0DC4A9F1-9D4C-4DA4-B6B0-2E4C6C2C49CA}" type="presOf" srcId="{B9709E88-77BC-4A2D-B4DD-3A29D39D182D}" destId="{7254DD07-57BC-4817-B86B-114AC9729E08}" srcOrd="0" destOrd="0" presId="urn:microsoft.com/office/officeart/2005/8/layout/vList2"/>
    <dgm:cxn modelId="{B03D0EF4-B8ED-4A2A-A59E-726D5E8F62FC}" srcId="{1B4CD284-FC27-4AAC-99EF-FA23AB7911F2}" destId="{84E1508B-1F18-4310-A415-96C2D9398146}" srcOrd="4" destOrd="0" parTransId="{D13F5CC0-3CE3-4676-84D6-8F7AE43ECAC0}" sibTransId="{E356351C-2C9E-47F7-9F1F-7981BE4137D0}"/>
    <dgm:cxn modelId="{355A797D-8A0A-48F5-80D5-6548E91C4BBB}" type="presParOf" srcId="{8A181B6D-E798-4A94-975E-742C449084F9}" destId="{F361A372-5562-4BAD-844A-2EC13EFADCFC}" srcOrd="0" destOrd="0" presId="urn:microsoft.com/office/officeart/2005/8/layout/vList2"/>
    <dgm:cxn modelId="{B2165749-946D-44CB-90E8-70D935F2369B}" type="presParOf" srcId="{8A181B6D-E798-4A94-975E-742C449084F9}" destId="{3DB2B9EE-AD98-4478-BCE5-EE04664B5C1F}" srcOrd="1" destOrd="0" presId="urn:microsoft.com/office/officeart/2005/8/layout/vList2"/>
    <dgm:cxn modelId="{8B232ECC-DC46-4799-886E-E65CCD283D29}" type="presParOf" srcId="{8A181B6D-E798-4A94-975E-742C449084F9}" destId="{1936F7EF-A5F7-4A38-99F4-2BCF962EC980}" srcOrd="2" destOrd="0" presId="urn:microsoft.com/office/officeart/2005/8/layout/vList2"/>
    <dgm:cxn modelId="{88F09F05-1B78-40D8-B3D0-0B9490878EFA}" type="presParOf" srcId="{8A181B6D-E798-4A94-975E-742C449084F9}" destId="{16A08C49-1EEE-49D4-9862-CFD07C26E5E5}" srcOrd="3" destOrd="0" presId="urn:microsoft.com/office/officeart/2005/8/layout/vList2"/>
    <dgm:cxn modelId="{452F8F58-A5E4-42E1-89F7-83972A937818}" type="presParOf" srcId="{8A181B6D-E798-4A94-975E-742C449084F9}" destId="{9C3197CE-7362-43EC-88EB-5B59817A57DD}" srcOrd="4" destOrd="0" presId="urn:microsoft.com/office/officeart/2005/8/layout/vList2"/>
    <dgm:cxn modelId="{51E44D5C-9361-4C0F-9EE6-4C451BE9E573}" type="presParOf" srcId="{8A181B6D-E798-4A94-975E-742C449084F9}" destId="{5F980225-3C38-420A-A263-2803676B5390}" srcOrd="5" destOrd="0" presId="urn:microsoft.com/office/officeart/2005/8/layout/vList2"/>
    <dgm:cxn modelId="{AFE721C2-6A8D-43C2-9951-E5F41B9F6D28}" type="presParOf" srcId="{8A181B6D-E798-4A94-975E-742C449084F9}" destId="{7254DD07-57BC-4817-B86B-114AC9729E08}" srcOrd="6" destOrd="0" presId="urn:microsoft.com/office/officeart/2005/8/layout/vList2"/>
    <dgm:cxn modelId="{6775F094-68E8-42D1-8F3D-D35DC1D79D98}" type="presParOf" srcId="{8A181B6D-E798-4A94-975E-742C449084F9}" destId="{1809A3E7-AE06-476E-9134-FF02CA0CBDD8}" srcOrd="7" destOrd="0" presId="urn:microsoft.com/office/officeart/2005/8/layout/vList2"/>
    <dgm:cxn modelId="{ECE2FFA9-62D0-44CD-A436-CF68AF095249}" type="presParOf" srcId="{8A181B6D-E798-4A94-975E-742C449084F9}" destId="{E29275B4-0A63-4C58-8B03-3030A72175C1}" srcOrd="8" destOrd="0" presId="urn:microsoft.com/office/officeart/2005/8/layout/vList2"/>
    <dgm:cxn modelId="{978DD0B9-FB19-4EF6-9F14-90C47DF8FF1B}" type="presParOf" srcId="{8A181B6D-E798-4A94-975E-742C449084F9}" destId="{62327A4E-E16A-41D6-A42A-1FFA76277ECF}" srcOrd="9" destOrd="0" presId="urn:microsoft.com/office/officeart/2005/8/layout/vList2"/>
    <dgm:cxn modelId="{5AC56B02-CBBD-4832-A152-8F16C51F01F0}" type="presParOf" srcId="{8A181B6D-E798-4A94-975E-742C449084F9}" destId="{57AE735A-7899-4B4B-8AA6-5E26634DE800}"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1A372-5562-4BAD-844A-2EC13EFADCFC}">
      <dsp:nvSpPr>
        <dsp:cNvPr id="0" name=""/>
        <dsp:cNvSpPr/>
      </dsp:nvSpPr>
      <dsp:spPr>
        <a:xfrm>
          <a:off x="0" y="217469"/>
          <a:ext cx="5031485" cy="76342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GB" sz="900" b="1" kern="1200" dirty="0"/>
            <a:t>Prioritizing the food insecurity emergency</a:t>
          </a:r>
          <a:endParaRPr lang="en-US" sz="900" b="1" kern="1200" dirty="0"/>
        </a:p>
      </dsp:txBody>
      <dsp:txXfrm>
        <a:off x="37267" y="254736"/>
        <a:ext cx="4956951" cy="688890"/>
      </dsp:txXfrm>
    </dsp:sp>
    <dsp:sp modelId="{1936F7EF-A5F7-4A38-99F4-2BCF962EC980}">
      <dsp:nvSpPr>
        <dsp:cNvPr id="0" name=""/>
        <dsp:cNvSpPr/>
      </dsp:nvSpPr>
      <dsp:spPr>
        <a:xfrm>
          <a:off x="0" y="1006814"/>
          <a:ext cx="5031485" cy="763424"/>
        </a:xfrm>
        <a:prstGeom prst="roundRect">
          <a:avLst/>
        </a:prstGeom>
        <a:solidFill>
          <a:schemeClr val="accent2">
            <a:hueOff val="-159377"/>
            <a:satOff val="2554"/>
            <a:lumOff val="231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GB" sz="900" b="1" kern="1200" dirty="0"/>
            <a:t>Working with and learning from Nottingham’s diverse populations to address differing needs, leverage creative approaches and empower citizens and communities</a:t>
          </a:r>
          <a:endParaRPr lang="en-US" sz="900" b="1" kern="1200" dirty="0"/>
        </a:p>
      </dsp:txBody>
      <dsp:txXfrm>
        <a:off x="37267" y="1044081"/>
        <a:ext cx="4956951" cy="688890"/>
      </dsp:txXfrm>
    </dsp:sp>
    <dsp:sp modelId="{9C3197CE-7362-43EC-88EB-5B59817A57DD}">
      <dsp:nvSpPr>
        <dsp:cNvPr id="0" name=""/>
        <dsp:cNvSpPr/>
      </dsp:nvSpPr>
      <dsp:spPr>
        <a:xfrm>
          <a:off x="0" y="1793767"/>
          <a:ext cx="5031485" cy="763424"/>
        </a:xfrm>
        <a:prstGeom prst="roundRect">
          <a:avLst/>
        </a:prstGeom>
        <a:solidFill>
          <a:schemeClr val="accent2">
            <a:hueOff val="-318753"/>
            <a:satOff val="5108"/>
            <a:lumOff val="462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GB" sz="900" b="1" kern="1200" dirty="0"/>
            <a:t>Investing in our young people </a:t>
          </a:r>
          <a:endParaRPr lang="en-US" sz="900" b="1" kern="1200" dirty="0"/>
        </a:p>
      </dsp:txBody>
      <dsp:txXfrm>
        <a:off x="37267" y="1831034"/>
        <a:ext cx="4956951" cy="688890"/>
      </dsp:txXfrm>
    </dsp:sp>
    <dsp:sp modelId="{7254DD07-57BC-4817-B86B-114AC9729E08}">
      <dsp:nvSpPr>
        <dsp:cNvPr id="0" name=""/>
        <dsp:cNvSpPr/>
      </dsp:nvSpPr>
      <dsp:spPr>
        <a:xfrm>
          <a:off x="0" y="2585504"/>
          <a:ext cx="5031485" cy="763424"/>
        </a:xfrm>
        <a:prstGeom prst="roundRect">
          <a:avLst/>
        </a:prstGeom>
        <a:solidFill>
          <a:schemeClr val="accent2">
            <a:hueOff val="-478130"/>
            <a:satOff val="7662"/>
            <a:lumOff val="69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GB" sz="900" b="1" kern="1200" dirty="0"/>
            <a:t>Harnessing the potential of local procurement, community gardens and urban agriculture to be part of the solution in addressing food insecurity, poor nutrition as well as promoting healthy lifestyles and social capital</a:t>
          </a:r>
          <a:endParaRPr lang="en-US" sz="900" b="1" kern="1200" dirty="0"/>
        </a:p>
      </dsp:txBody>
      <dsp:txXfrm>
        <a:off x="37267" y="2622771"/>
        <a:ext cx="4956951" cy="688890"/>
      </dsp:txXfrm>
    </dsp:sp>
    <dsp:sp modelId="{E29275B4-0A63-4C58-8B03-3030A72175C1}">
      <dsp:nvSpPr>
        <dsp:cNvPr id="0" name=""/>
        <dsp:cNvSpPr/>
      </dsp:nvSpPr>
      <dsp:spPr>
        <a:xfrm>
          <a:off x="0" y="3374849"/>
          <a:ext cx="5031485" cy="763424"/>
        </a:xfrm>
        <a:prstGeom prst="roundRect">
          <a:avLst/>
        </a:prstGeom>
        <a:solidFill>
          <a:schemeClr val="accent2">
            <a:hueOff val="-637507"/>
            <a:satOff val="10216"/>
            <a:lumOff val="925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GB" sz="900" b="1" kern="1200" dirty="0"/>
            <a:t>Supporting the development of circular economies, reducing pressure on resources and effectively monitoring, managing and minimising waste</a:t>
          </a:r>
          <a:endParaRPr lang="en-US" sz="900" b="1" kern="1200" dirty="0"/>
        </a:p>
      </dsp:txBody>
      <dsp:txXfrm>
        <a:off x="37267" y="3412116"/>
        <a:ext cx="4956951" cy="688890"/>
      </dsp:txXfrm>
    </dsp:sp>
    <dsp:sp modelId="{57AE735A-7899-4B4B-8AA6-5E26634DE800}">
      <dsp:nvSpPr>
        <dsp:cNvPr id="0" name=""/>
        <dsp:cNvSpPr/>
      </dsp:nvSpPr>
      <dsp:spPr>
        <a:xfrm>
          <a:off x="0" y="4164193"/>
          <a:ext cx="5031485" cy="763424"/>
        </a:xfrm>
        <a:prstGeom prst="roundRect">
          <a:avLst/>
        </a:prstGeom>
        <a:solidFill>
          <a:schemeClr val="accent2">
            <a:hueOff val="-796883"/>
            <a:satOff val="12770"/>
            <a:lumOff val="115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GB" sz="900" b="1" kern="1200" dirty="0"/>
            <a:t>Universities working at the centre of the partnership, as anchor and broker institutions, to ensure that joint actions are turbocharged by impact research and student-community engagement</a:t>
          </a:r>
          <a:endParaRPr lang="en-US" sz="900" b="1" kern="1200" dirty="0"/>
        </a:p>
      </dsp:txBody>
      <dsp:txXfrm>
        <a:off x="37267" y="4201460"/>
        <a:ext cx="4956951" cy="6888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12254D-5759-4EB3-BF8D-D68E90DC2D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81A69FF-7820-4FCC-B849-D3678A21A4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0D95BA-7ABD-45D4-B691-9F58B13542F8}" type="datetimeFigureOut">
              <a:rPr lang="en-US" smtClean="0"/>
              <a:t>10/1/2025</a:t>
            </a:fld>
            <a:endParaRPr lang="en-US" dirty="0"/>
          </a:p>
        </p:txBody>
      </p:sp>
      <p:sp>
        <p:nvSpPr>
          <p:cNvPr id="4" name="Footer Placeholder 3">
            <a:extLst>
              <a:ext uri="{FF2B5EF4-FFF2-40B4-BE49-F238E27FC236}">
                <a16:creationId xmlns:a16="http://schemas.microsoft.com/office/drawing/2014/main" id="{D4FAC37F-43E8-47E4-A8D1-19743C1136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7D279E6-0ADC-4707-A0E5-8B8058228F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03308A-A8B4-43FF-8C57-7C15CEEAA8C3}" type="slidenum">
              <a:rPr lang="en-US" smtClean="0"/>
              <a:t>‹#›</a:t>
            </a:fld>
            <a:endParaRPr lang="en-US" dirty="0"/>
          </a:p>
        </p:txBody>
      </p:sp>
    </p:spTree>
    <p:extLst>
      <p:ext uri="{BB962C8B-B14F-4D97-AF65-F5344CB8AC3E}">
        <p14:creationId xmlns:p14="http://schemas.microsoft.com/office/powerpoint/2010/main" val="1563327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D14A6-BAC8-4A71-919C-314181CF34EF}" type="datetimeFigureOut">
              <a:rPr lang="en-US" smtClean="0"/>
              <a:t>10/1/2025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F9892-4FA8-4E47-8751-DA9332AF5A19}" type="slidenum">
              <a:rPr lang="en-US" smtClean="0"/>
              <a:t>‹#›</a:t>
            </a:fld>
            <a:endParaRPr lang="en-US" dirty="0"/>
          </a:p>
        </p:txBody>
      </p:sp>
    </p:spTree>
    <p:extLst>
      <p:ext uri="{BB962C8B-B14F-4D97-AF65-F5344CB8AC3E}">
        <p14:creationId xmlns:p14="http://schemas.microsoft.com/office/powerpoint/2010/main" val="4267596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1</a:t>
            </a:fld>
            <a:endParaRPr lang="en-US" dirty="0"/>
          </a:p>
        </p:txBody>
      </p:sp>
    </p:spTree>
    <p:extLst>
      <p:ext uri="{BB962C8B-B14F-4D97-AF65-F5344CB8AC3E}">
        <p14:creationId xmlns:p14="http://schemas.microsoft.com/office/powerpoint/2010/main" val="1836676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2</a:t>
            </a:fld>
            <a:endParaRPr lang="en-US" dirty="0"/>
          </a:p>
        </p:txBody>
      </p:sp>
    </p:spTree>
    <p:extLst>
      <p:ext uri="{BB962C8B-B14F-4D97-AF65-F5344CB8AC3E}">
        <p14:creationId xmlns:p14="http://schemas.microsoft.com/office/powerpoint/2010/main" val="1970145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3</a:t>
            </a:fld>
            <a:endParaRPr lang="en-US" dirty="0"/>
          </a:p>
        </p:txBody>
      </p:sp>
    </p:spTree>
    <p:extLst>
      <p:ext uri="{BB962C8B-B14F-4D97-AF65-F5344CB8AC3E}">
        <p14:creationId xmlns:p14="http://schemas.microsoft.com/office/powerpoint/2010/main" val="3857336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4</a:t>
            </a:fld>
            <a:endParaRPr lang="en-US" dirty="0"/>
          </a:p>
        </p:txBody>
      </p:sp>
    </p:spTree>
    <p:extLst>
      <p:ext uri="{BB962C8B-B14F-4D97-AF65-F5344CB8AC3E}">
        <p14:creationId xmlns:p14="http://schemas.microsoft.com/office/powerpoint/2010/main" val="3045017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5</a:t>
            </a:fld>
            <a:endParaRPr lang="en-US" dirty="0"/>
          </a:p>
        </p:txBody>
      </p:sp>
    </p:spTree>
    <p:extLst>
      <p:ext uri="{BB962C8B-B14F-4D97-AF65-F5344CB8AC3E}">
        <p14:creationId xmlns:p14="http://schemas.microsoft.com/office/powerpoint/2010/main" val="889366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10</a:t>
            </a:fld>
            <a:endParaRPr lang="en-US" dirty="0"/>
          </a:p>
        </p:txBody>
      </p:sp>
    </p:spTree>
    <p:extLst>
      <p:ext uri="{BB962C8B-B14F-4D97-AF65-F5344CB8AC3E}">
        <p14:creationId xmlns:p14="http://schemas.microsoft.com/office/powerpoint/2010/main" val="2468442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11</a:t>
            </a:fld>
            <a:endParaRPr lang="en-US" dirty="0"/>
          </a:p>
        </p:txBody>
      </p:sp>
    </p:spTree>
    <p:extLst>
      <p:ext uri="{BB962C8B-B14F-4D97-AF65-F5344CB8AC3E}">
        <p14:creationId xmlns:p14="http://schemas.microsoft.com/office/powerpoint/2010/main" val="2865111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jpe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r>
              <a:rPr lang="en-US"/>
              <a:t>2/3/20XX</a:t>
            </a:r>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pPr algn="ctr"/>
            <a:r>
              <a:rPr lang="en-US"/>
              <a:t>Presentation Title</a:t>
            </a:r>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58414176"/>
      </p:ext>
    </p:extLst>
  </p:cSld>
  <p:clrMapOvr>
    <a:masterClrMapping/>
  </p:clrMapOvr>
  <p:hf sldNum="0" hdr="0" ftr="0" dt="0"/>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r>
              <a:rPr lang="en-US"/>
              <a:t>2/3/20XX</a:t>
            </a:r>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pPr algn="ctr"/>
            <a:r>
              <a:rPr lang="en-US"/>
              <a:t>Presentation Title</a:t>
            </a:r>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9145100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r>
              <a:rPr lang="en-US"/>
              <a:t>2/3/20XX</a:t>
            </a:r>
            <a:endParaRPr lang="en-US" dirty="0"/>
          </a:p>
        </p:txBody>
      </p:sp>
      <p:sp>
        <p:nvSpPr>
          <p:cNvPr id="5" name="Footer Placeholder 4"/>
          <p:cNvSpPr>
            <a:spLocks noGrp="1"/>
          </p:cNvSpPr>
          <p:nvPr>
            <p:ph type="ftr" sz="quarter" idx="11"/>
          </p:nvPr>
        </p:nvSpPr>
        <p:spPr>
          <a:xfrm>
            <a:off x="2933699" y="6296615"/>
            <a:ext cx="5959577" cy="365125"/>
          </a:xfrm>
        </p:spPr>
        <p:txBody>
          <a:bodyPr/>
          <a:lstStyle/>
          <a:p>
            <a:pPr algn="ctr"/>
            <a:r>
              <a:rPr lang="en-US"/>
              <a:t>Presentation Title</a:t>
            </a:r>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78450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ED7D4B-97B3-4766-A7B9-D67E5D26120B}"/>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solidFill>
            <a:schemeClr val="accent4"/>
          </a:solidFill>
        </p:spPr>
        <p:txBody>
          <a:bodyPr wrap="square">
            <a:noAutofit/>
          </a:bodyPr>
          <a:lstStyle>
            <a:lvl1pPr algn="ctr">
              <a:defRPr sz="1600"/>
            </a:lvl1pPr>
          </a:lstStyle>
          <a:p>
            <a:r>
              <a:rPr lang="en-US"/>
              <a:t>Click icon to add picture</a:t>
            </a:r>
            <a:endParaRPr lang="en-US" dirty="0"/>
          </a:p>
        </p:txBody>
      </p:sp>
      <p:sp>
        <p:nvSpPr>
          <p:cNvPr id="43" name="Title 42">
            <a:extLst>
              <a:ext uri="{FF2B5EF4-FFF2-40B4-BE49-F238E27FC236}">
                <a16:creationId xmlns:a16="http://schemas.microsoft.com/office/drawing/2014/main" id="{F6B9C4AD-0A5C-4CF8-8BBB-04DDB63051A9}"/>
              </a:ext>
            </a:extLst>
          </p:cNvPr>
          <p:cNvSpPr>
            <a:spLocks noGrp="1"/>
          </p:cNvSpPr>
          <p:nvPr>
            <p:ph type="ctrTitle" hasCustomPrompt="1"/>
          </p:nvPr>
        </p:nvSpPr>
        <p:spPr>
          <a:xfrm>
            <a:off x="1393372" y="982436"/>
            <a:ext cx="9405257" cy="4893128"/>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a:noFill/>
          </a:ln>
          <a:effectLst>
            <a:outerShdw sx="107000" sy="10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5760" rtlCol="0" anchor="ctr">
            <a:noAutofit/>
          </a:bodyPr>
          <a:lstStyle>
            <a:lvl1pPr algn="ctr">
              <a:lnSpc>
                <a:spcPct val="100000"/>
              </a:lnSpc>
              <a:defRPr lang="en-US" sz="4800" b="1" spc="0" baseline="0" dirty="0">
                <a:solidFill>
                  <a:schemeClr val="tx1">
                    <a:lumMod val="75000"/>
                    <a:lumOff val="25000"/>
                  </a:schemeClr>
                </a:solidFill>
                <a:latin typeface="+mn-lt"/>
                <a:ea typeface="+mn-ea"/>
                <a:cs typeface="+mn-cs"/>
              </a:defRPr>
            </a:lvl1pPr>
          </a:lstStyle>
          <a:p>
            <a:pPr marL="0" lvl="0" algn="ctr"/>
            <a:r>
              <a:rPr lang="en-US" sz="4000" dirty="0">
                <a:solidFill>
                  <a:schemeClr val="tx1">
                    <a:lumMod val="75000"/>
                    <a:lumOff val="25000"/>
                  </a:schemeClr>
                </a:solidFill>
              </a:rPr>
              <a:t>Click to add title</a:t>
            </a:r>
          </a:p>
        </p:txBody>
      </p:sp>
      <p:sp>
        <p:nvSpPr>
          <p:cNvPr id="2" name="Freeform: Shape 1">
            <a:extLst>
              <a:ext uri="{FF2B5EF4-FFF2-40B4-BE49-F238E27FC236}">
                <a16:creationId xmlns:a16="http://schemas.microsoft.com/office/drawing/2014/main" id="{6DC62D05-8038-E141-9539-6BB79F592B5D}"/>
              </a:ext>
              <a:ext uri="{C183D7F6-B498-43B3-948B-1728B52AA6E4}">
                <adec:decorative xmlns:adec="http://schemas.microsoft.com/office/drawing/2017/decorative" val="1"/>
              </a:ext>
            </a:extLst>
          </p:cNvPr>
          <p:cNvSpPr/>
          <p:nvPr userDrawn="1"/>
        </p:nvSpPr>
        <p:spPr>
          <a:xfrm rot="21300000" flipH="1">
            <a:off x="825194" y="576713"/>
            <a:ext cx="10456673" cy="577242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873387076"/>
      </p:ext>
    </p:extLst>
  </p:cSld>
  <p:clrMapOvr>
    <a:masterClrMapping/>
  </p:clrMapOvr>
  <p:extLst>
    <p:ext uri="{DCECCB84-F9BA-43D5-87BE-67443E8EF086}">
      <p15:sldGuideLst xmlns:p15="http://schemas.microsoft.com/office/powerpoint/2012/main">
        <p15:guide id="1" pos="5400">
          <p15:clr>
            <a:srgbClr val="FBAE40"/>
          </p15:clr>
        </p15:guide>
        <p15:guide id="2" pos="1272">
          <p15:clr>
            <a:srgbClr val="FBAE40"/>
          </p15:clr>
        </p15:guide>
        <p15:guide id="3" pos="2928">
          <p15:clr>
            <a:srgbClr val="FBAE40"/>
          </p15:clr>
        </p15:guide>
        <p15:guide id="4" pos="4584">
          <p15:clr>
            <a:srgbClr val="FBAE40"/>
          </p15:clr>
        </p15:guide>
        <p15:guide id="5" pos="62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818CF2B-9954-660F-DC90-3C71AD230F0F}"/>
              </a:ext>
              <a:ext uri="{C183D7F6-B498-43B3-948B-1728B52AA6E4}">
                <adec:decorative xmlns:adec="http://schemas.microsoft.com/office/drawing/2017/decorative" val="1"/>
              </a:ext>
            </a:extLst>
          </p:cNvPr>
          <p:cNvSpPr/>
          <p:nvPr userDrawn="1"/>
        </p:nvSpPr>
        <p:spPr>
          <a:xfrm>
            <a:off x="6381961" y="3374038"/>
            <a:ext cx="5810040" cy="3483963"/>
          </a:xfrm>
          <a:custGeom>
            <a:avLst/>
            <a:gdLst>
              <a:gd name="connsiteX0" fmla="*/ 2850823 w 5810040"/>
              <a:gd name="connsiteY0" fmla="*/ 209 h 3483963"/>
              <a:gd name="connsiteX1" fmla="*/ 4466116 w 5810040"/>
              <a:gd name="connsiteY1" fmla="*/ 613235 h 3483963"/>
              <a:gd name="connsiteX2" fmla="*/ 4816577 w 5810040"/>
              <a:gd name="connsiteY2" fmla="*/ 845572 h 3483963"/>
              <a:gd name="connsiteX3" fmla="*/ 5668539 w 5810040"/>
              <a:gd name="connsiteY3" fmla="*/ 1681636 h 3483963"/>
              <a:gd name="connsiteX4" fmla="*/ 5768074 w 5810040"/>
              <a:gd name="connsiteY4" fmla="*/ 1966105 h 3483963"/>
              <a:gd name="connsiteX5" fmla="*/ 5810040 w 5810040"/>
              <a:gd name="connsiteY5" fmla="*/ 2154042 h 3483963"/>
              <a:gd name="connsiteX6" fmla="*/ 5810040 w 5810040"/>
              <a:gd name="connsiteY6" fmla="*/ 3285715 h 3483963"/>
              <a:gd name="connsiteX7" fmla="*/ 5768053 w 5810040"/>
              <a:gd name="connsiteY7" fmla="*/ 3483963 h 3483963"/>
              <a:gd name="connsiteX8" fmla="*/ 3449 w 5810040"/>
              <a:gd name="connsiteY8" fmla="*/ 3483963 h 3483963"/>
              <a:gd name="connsiteX9" fmla="*/ 0 w 5810040"/>
              <a:gd name="connsiteY9" fmla="*/ 3364144 h 3483963"/>
              <a:gd name="connsiteX10" fmla="*/ 52711 w 5810040"/>
              <a:gd name="connsiteY10" fmla="*/ 2988522 h 3483963"/>
              <a:gd name="connsiteX11" fmla="*/ 570593 w 5810040"/>
              <a:gd name="connsiteY11" fmla="*/ 1833807 h 3483963"/>
              <a:gd name="connsiteX12" fmla="*/ 694028 w 5810040"/>
              <a:gd name="connsiteY12" fmla="*/ 1602864 h 3483963"/>
              <a:gd name="connsiteX13" fmla="*/ 1912097 w 5810040"/>
              <a:gd name="connsiteY13" fmla="*/ 193702 h 3483963"/>
              <a:gd name="connsiteX14" fmla="*/ 2850823 w 5810040"/>
              <a:gd name="connsiteY14" fmla="*/ 209 h 348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0040" h="3483963">
                <a:moveTo>
                  <a:pt x="2850823" y="209"/>
                </a:moveTo>
                <a:cubicBezTo>
                  <a:pt x="3365864" y="7542"/>
                  <a:pt x="3882931" y="208367"/>
                  <a:pt x="4466116" y="613235"/>
                </a:cubicBezTo>
                <a:cubicBezTo>
                  <a:pt x="4588233" y="698029"/>
                  <a:pt x="4704329" y="773069"/>
                  <a:pt x="4816577" y="845572"/>
                </a:cubicBezTo>
                <a:cubicBezTo>
                  <a:pt x="5281873" y="1146248"/>
                  <a:pt x="5512386" y="1307343"/>
                  <a:pt x="5668539" y="1681636"/>
                </a:cubicBezTo>
                <a:cubicBezTo>
                  <a:pt x="5707301" y="1774548"/>
                  <a:pt x="5740487" y="1869430"/>
                  <a:pt x="5768074" y="1966105"/>
                </a:cubicBezTo>
                <a:lnTo>
                  <a:pt x="5810040" y="2154042"/>
                </a:lnTo>
                <a:lnTo>
                  <a:pt x="5810040" y="3285715"/>
                </a:lnTo>
                <a:lnTo>
                  <a:pt x="5768053" y="3483963"/>
                </a:lnTo>
                <a:lnTo>
                  <a:pt x="3449" y="3483963"/>
                </a:lnTo>
                <a:lnTo>
                  <a:pt x="0" y="3364144"/>
                </a:lnTo>
                <a:cubicBezTo>
                  <a:pt x="1816" y="3242634"/>
                  <a:pt x="19482" y="3118716"/>
                  <a:pt x="52711" y="2988522"/>
                </a:cubicBezTo>
                <a:cubicBezTo>
                  <a:pt x="145386" y="2625354"/>
                  <a:pt x="351891" y="2240869"/>
                  <a:pt x="570593" y="1833807"/>
                </a:cubicBezTo>
                <a:cubicBezTo>
                  <a:pt x="610966" y="1758766"/>
                  <a:pt x="652628" y="1681129"/>
                  <a:pt x="694028" y="1602864"/>
                </a:cubicBezTo>
                <a:cubicBezTo>
                  <a:pt x="1064636" y="902397"/>
                  <a:pt x="1349589" y="425830"/>
                  <a:pt x="1912097" y="193702"/>
                </a:cubicBezTo>
                <a:cubicBezTo>
                  <a:pt x="2233505" y="61067"/>
                  <a:pt x="2541799" y="-4191"/>
                  <a:pt x="2850823" y="209"/>
                </a:cubicBezTo>
                <a:close/>
              </a:path>
            </a:pathLst>
          </a:custGeom>
          <a:blipFill dpi="0" rotWithShape="1">
            <a:blip r:embed="rId2" cstate="print">
              <a:duotone>
                <a:prstClr val="black"/>
                <a:schemeClr val="accent3">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1259330E-45A9-4294-A077-3852502CCBBB}"/>
              </a:ext>
            </a:extLst>
          </p:cNvPr>
          <p:cNvSpPr>
            <a:spLocks noGrp="1"/>
          </p:cNvSpPr>
          <p:nvPr>
            <p:ph type="title" hasCustomPrompt="1"/>
          </p:nvPr>
        </p:nvSpPr>
        <p:spPr>
          <a:xfrm>
            <a:off x="681038" y="442913"/>
            <a:ext cx="5143500" cy="2300299"/>
          </a:xfrm>
        </p:spPr>
        <p:txBody>
          <a:bodyPr anchor="b"/>
          <a:lstStyle/>
          <a:p>
            <a:r>
              <a:rPr lang="en-US" sz="3200" dirty="0">
                <a:solidFill>
                  <a:schemeClr val="tx1">
                    <a:lumMod val="75000"/>
                    <a:lumOff val="25000"/>
                  </a:schemeClr>
                </a:solidFill>
              </a:rPr>
              <a:t>Click to add title</a:t>
            </a:r>
            <a:endParaRPr lang="en-US" dirty="0"/>
          </a:p>
        </p:txBody>
      </p:sp>
      <p:sp>
        <p:nvSpPr>
          <p:cNvPr id="4" name="Content Placeholder 2">
            <a:extLst>
              <a:ext uri="{FF2B5EF4-FFF2-40B4-BE49-F238E27FC236}">
                <a16:creationId xmlns:a16="http://schemas.microsoft.com/office/drawing/2014/main" id="{C42C62FA-1489-8944-BFA6-37143436D1EB}"/>
              </a:ext>
            </a:extLst>
          </p:cNvPr>
          <p:cNvSpPr>
            <a:spLocks noGrp="1"/>
          </p:cNvSpPr>
          <p:nvPr>
            <p:ph sz="quarter" idx="15" hasCustomPrompt="1"/>
          </p:nvPr>
        </p:nvSpPr>
        <p:spPr>
          <a:xfrm>
            <a:off x="681037" y="2929358"/>
            <a:ext cx="5143500" cy="3034880"/>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reeform: Shape 13">
            <a:extLst>
              <a:ext uri="{FF2B5EF4-FFF2-40B4-BE49-F238E27FC236}">
                <a16:creationId xmlns:a16="http://schemas.microsoft.com/office/drawing/2014/main" id="{6292C5C6-6AF9-4248-B2DA-ACA4A1BD3929}"/>
              </a:ext>
              <a:ext uri="{C183D7F6-B498-43B3-948B-1728B52AA6E4}">
                <adec:decorative xmlns:adec="http://schemas.microsoft.com/office/drawing/2017/decorative" val="1"/>
              </a:ext>
            </a:extLst>
          </p:cNvPr>
          <p:cNvSpPr/>
          <p:nvPr userDrawn="1"/>
        </p:nvSpPr>
        <p:spPr>
          <a:xfrm>
            <a:off x="8787255" y="-15240"/>
            <a:ext cx="3418080" cy="28962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A499CB4-9592-40E3-B804-ECCA6B240336}"/>
              </a:ext>
              <a:ext uri="{C183D7F6-B498-43B3-948B-1728B52AA6E4}">
                <adec:decorative xmlns:adec="http://schemas.microsoft.com/office/drawing/2017/decorative" val="1"/>
              </a:ext>
            </a:extLst>
          </p:cNvPr>
          <p:cNvSpPr/>
          <p:nvPr userDrawn="1"/>
        </p:nvSpPr>
        <p:spPr>
          <a:xfrm>
            <a:off x="8611772" y="-15240"/>
            <a:ext cx="3593564" cy="304450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A3A06B29-0534-404B-BF1A-C3EBA8B3EEB3}"/>
              </a:ext>
              <a:ext uri="{C183D7F6-B498-43B3-948B-1728B52AA6E4}">
                <adec:decorative xmlns:adec="http://schemas.microsoft.com/office/drawing/2017/decorative" val="1"/>
              </a:ext>
            </a:extLst>
          </p:cNvPr>
          <p:cNvSpPr/>
          <p:nvPr userDrawn="1"/>
        </p:nvSpPr>
        <p:spPr>
          <a:xfrm>
            <a:off x="6184771" y="3247617"/>
            <a:ext cx="6020564" cy="3631340"/>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0AF802-8BEE-4DC7-8296-B52D4BE43FB9}"/>
              </a:ext>
              <a:ext uri="{C183D7F6-B498-43B3-948B-1728B52AA6E4}">
                <adec:decorative xmlns:adec="http://schemas.microsoft.com/office/drawing/2017/decorative" val="1"/>
              </a:ext>
            </a:extLst>
          </p:cNvPr>
          <p:cNvSpPr/>
          <p:nvPr userDrawn="1"/>
        </p:nvSpPr>
        <p:spPr>
          <a:xfrm>
            <a:off x="5956294" y="3065460"/>
            <a:ext cx="6249041" cy="3813498"/>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Freeform: Shape 2">
            <a:extLst>
              <a:ext uri="{FF2B5EF4-FFF2-40B4-BE49-F238E27FC236}">
                <a16:creationId xmlns:a16="http://schemas.microsoft.com/office/drawing/2014/main" id="{F59FA625-5F65-C0FD-B6ED-B869ABF21C11}"/>
              </a:ext>
              <a:ext uri="{C183D7F6-B498-43B3-948B-1728B52AA6E4}">
                <adec:decorative xmlns:adec="http://schemas.microsoft.com/office/drawing/2017/decorative" val="1"/>
              </a:ext>
            </a:extLst>
          </p:cNvPr>
          <p:cNvSpPr/>
          <p:nvPr userDrawn="1"/>
        </p:nvSpPr>
        <p:spPr>
          <a:xfrm>
            <a:off x="8897971"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blipFill dpi="0"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75455470-69E0-4C53-92B5-567520DB7A46}"/>
              </a:ext>
              <a:ext uri="{C183D7F6-B498-43B3-948B-1728B52AA6E4}">
                <adec:decorative xmlns:adec="http://schemas.microsoft.com/office/drawing/2017/decorative" val="1"/>
              </a:ext>
            </a:extLst>
          </p:cNvPr>
          <p:cNvSpPr/>
          <p:nvPr userDrawn="1"/>
        </p:nvSpPr>
        <p:spPr>
          <a:xfrm>
            <a:off x="6144016" y="1018170"/>
            <a:ext cx="2225720" cy="211751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 name="Freeform: Shape 7">
            <a:extLst>
              <a:ext uri="{FF2B5EF4-FFF2-40B4-BE49-F238E27FC236}">
                <a16:creationId xmlns:a16="http://schemas.microsoft.com/office/drawing/2014/main" id="{6EE10528-FE2A-6B18-A5A2-249E27A15E35}"/>
              </a:ext>
              <a:ext uri="{C183D7F6-B498-43B3-948B-1728B52AA6E4}">
                <adec:decorative xmlns:adec="http://schemas.microsoft.com/office/drawing/2017/decorative" val="1"/>
              </a:ext>
            </a:extLst>
          </p:cNvPr>
          <p:cNvSpPr/>
          <p:nvPr userDrawn="1"/>
        </p:nvSpPr>
        <p:spPr>
          <a:xfrm>
            <a:off x="6059351" y="933328"/>
            <a:ext cx="2395051" cy="2287194"/>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4FDDC9FB-2D2D-EC17-E3F8-653ACC33F672}"/>
              </a:ext>
              <a:ext uri="{C183D7F6-B498-43B3-948B-1728B52AA6E4}">
                <adec:decorative xmlns:adec="http://schemas.microsoft.com/office/drawing/2017/decorative" val="1"/>
              </a:ext>
            </a:extLst>
          </p:cNvPr>
          <p:cNvSpPr/>
          <p:nvPr userDrawn="1"/>
        </p:nvSpPr>
        <p:spPr>
          <a:xfrm>
            <a:off x="6241267" y="1131006"/>
            <a:ext cx="2031219" cy="1891838"/>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29395833-3138-13F2-0A56-3FA6E8DA945B}"/>
              </a:ext>
              <a:ext uri="{C183D7F6-B498-43B3-948B-1728B52AA6E4}">
                <adec:decorative xmlns:adec="http://schemas.microsoft.com/office/drawing/2017/decorative" val="1"/>
              </a:ext>
            </a:extLst>
          </p:cNvPr>
          <p:cNvSpPr/>
          <p:nvPr userDrawn="1"/>
        </p:nvSpPr>
        <p:spPr>
          <a:xfrm>
            <a:off x="6377111" y="1224492"/>
            <a:ext cx="1759531" cy="170486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dpi="0" rotWithShape="1">
            <a:blip r:embed="rId5"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Date Placeholder 3">
            <a:extLst>
              <a:ext uri="{FF2B5EF4-FFF2-40B4-BE49-F238E27FC236}">
                <a16:creationId xmlns:a16="http://schemas.microsoft.com/office/drawing/2014/main" id="{44111C59-5CC2-B416-FC4B-92B87198CDDF}"/>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20" name="Footer Placeholder 4">
            <a:extLst>
              <a:ext uri="{FF2B5EF4-FFF2-40B4-BE49-F238E27FC236}">
                <a16:creationId xmlns:a16="http://schemas.microsoft.com/office/drawing/2014/main" id="{9A795D99-6218-9099-4FC3-AE053D9C9D24}"/>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22" name="Slide Number Placeholder 5">
            <a:extLst>
              <a:ext uri="{FF2B5EF4-FFF2-40B4-BE49-F238E27FC236}">
                <a16:creationId xmlns:a16="http://schemas.microsoft.com/office/drawing/2014/main" id="{12D38409-1BAF-438C-419F-EE23AAC3A62F}"/>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95462705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Break 3">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664628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hasCustomPrompt="1"/>
          </p:nvPr>
        </p:nvSpPr>
        <p:spPr>
          <a:xfrm>
            <a:off x="681038" y="880110"/>
            <a:ext cx="6596062" cy="5097780"/>
          </a:xfrm>
        </p:spPr>
        <p:txBody>
          <a:bodyPr anchor="ctr">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3" name="Picture Placeholder 2">
            <a:extLst>
              <a:ext uri="{FF2B5EF4-FFF2-40B4-BE49-F238E27FC236}">
                <a16:creationId xmlns:a16="http://schemas.microsoft.com/office/drawing/2014/main" id="{33F3F0C0-1147-413B-1687-1F15BE24F628}"/>
              </a:ext>
            </a:extLst>
          </p:cNvPr>
          <p:cNvSpPr>
            <a:spLocks noGrp="1"/>
          </p:cNvSpPr>
          <p:nvPr>
            <p:ph type="pic" sz="quarter" idx="14"/>
          </p:nvPr>
        </p:nvSpPr>
        <p:spPr>
          <a:xfrm>
            <a:off x="6427508" y="0"/>
            <a:ext cx="5764493" cy="6858000"/>
          </a:xfrm>
          <a:custGeom>
            <a:avLst/>
            <a:gdLst>
              <a:gd name="connsiteX0" fmla="*/ 1494409 w 5764493"/>
              <a:gd name="connsiteY0" fmla="*/ 0 h 6858000"/>
              <a:gd name="connsiteX1" fmla="*/ 5764493 w 5764493"/>
              <a:gd name="connsiteY1" fmla="*/ 0 h 6858000"/>
              <a:gd name="connsiteX2" fmla="*/ 5764493 w 5764493"/>
              <a:gd name="connsiteY2" fmla="*/ 6858000 h 6858000"/>
              <a:gd name="connsiteX3" fmla="*/ 238313 w 5764493"/>
              <a:gd name="connsiteY3" fmla="*/ 6858000 h 6858000"/>
              <a:gd name="connsiteX4" fmla="*/ 251264 w 5764493"/>
              <a:gd name="connsiteY4" fmla="*/ 6849373 h 6858000"/>
              <a:gd name="connsiteX5" fmla="*/ 776282 w 5764493"/>
              <a:gd name="connsiteY5" fmla="*/ 6451411 h 6858000"/>
              <a:gd name="connsiteX6" fmla="*/ 2741607 w 5764493"/>
              <a:gd name="connsiteY6" fmla="*/ 3678515 h 6858000"/>
              <a:gd name="connsiteX7" fmla="*/ 1521342 w 5764493"/>
              <a:gd name="connsiteY7" fmla="*/ 24338 h 6858000"/>
              <a:gd name="connsiteX8" fmla="*/ 879874 w 5764493"/>
              <a:gd name="connsiteY8" fmla="*/ 0 h 6858000"/>
              <a:gd name="connsiteX9" fmla="*/ 1477051 w 5764493"/>
              <a:gd name="connsiteY9" fmla="*/ 0 h 6858000"/>
              <a:gd name="connsiteX10" fmla="*/ 1503062 w 5764493"/>
              <a:gd name="connsiteY10" fmla="*/ 23504 h 6858000"/>
              <a:gd name="connsiteX11" fmla="*/ 2723328 w 5764493"/>
              <a:gd name="connsiteY11" fmla="*/ 3677682 h 6858000"/>
              <a:gd name="connsiteX12" fmla="*/ 758003 w 5764493"/>
              <a:gd name="connsiteY12" fmla="*/ 6450578 h 6858000"/>
              <a:gd name="connsiteX13" fmla="*/ 232984 w 5764493"/>
              <a:gd name="connsiteY13" fmla="*/ 6848540 h 6858000"/>
              <a:gd name="connsiteX14" fmla="*/ 218782 w 5764493"/>
              <a:gd name="connsiteY14" fmla="*/ 6858000 h 6858000"/>
              <a:gd name="connsiteX15" fmla="*/ 0 w 5764493"/>
              <a:gd name="connsiteY15" fmla="*/ 6858000 h 6858000"/>
              <a:gd name="connsiteX16" fmla="*/ 105163 w 5764493"/>
              <a:gd name="connsiteY16" fmla="*/ 6785068 h 6858000"/>
              <a:gd name="connsiteX17" fmla="*/ 621812 w 5764493"/>
              <a:gd name="connsiteY17" fmla="*/ 6378742 h 6858000"/>
              <a:gd name="connsiteX18" fmla="*/ 2496161 w 5764493"/>
              <a:gd name="connsiteY18" fmla="*/ 3621913 h 6858000"/>
              <a:gd name="connsiteX19" fmla="*/ 895263 w 5764493"/>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64493" h="6858000">
                <a:moveTo>
                  <a:pt x="1494409" y="0"/>
                </a:moveTo>
                <a:lnTo>
                  <a:pt x="5764493" y="0"/>
                </a:lnTo>
                <a:lnTo>
                  <a:pt x="5764493"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lvl1pPr algn="ctr">
              <a:defRPr sz="1400"/>
            </a:lvl1pPr>
          </a:lstStyle>
          <a:p>
            <a:r>
              <a:rPr lang="en-US"/>
              <a:t>Click icon to add picture</a:t>
            </a:r>
            <a:endParaRPr lang="en-US" dirty="0"/>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6096000"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2560043100"/>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ection Break 1">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391F53A-43E8-35E3-5ACA-D7A42EB730CC}"/>
              </a:ext>
              <a:ext uri="{C183D7F6-B498-43B3-948B-1728B52AA6E4}">
                <adec:decorative xmlns:adec="http://schemas.microsoft.com/office/drawing/2017/decorative" val="1"/>
              </a:ext>
            </a:extLst>
          </p:cNvPr>
          <p:cNvSpPr/>
          <p:nvPr userDrawn="1"/>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blipFill dpi="0" rotWithShape="1">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hasCustomPrompt="1"/>
          </p:nvPr>
        </p:nvSpPr>
        <p:spPr>
          <a:xfrm>
            <a:off x="681038" y="718457"/>
            <a:ext cx="5718534" cy="3391581"/>
          </a:xfrm>
        </p:spPr>
        <p:txBody>
          <a:bodyPr anchor="b">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hasCustomPrompt="1"/>
          </p:nvPr>
        </p:nvSpPr>
        <p:spPr>
          <a:xfrm>
            <a:off x="681038" y="4110038"/>
            <a:ext cx="4598328" cy="1879124"/>
          </a:xfrm>
        </p:spPr>
        <p:txBody>
          <a:bodyPr anchor="t"/>
          <a:lstStyle>
            <a:lvl1pPr marL="0" indent="0">
              <a:buFont typeface="Arial" panose="020B0604020202020204" pitchFamily="34" charset="0"/>
              <a:buNone/>
              <a:defRPr strike="noStrike"/>
            </a:lvl1pPr>
          </a:lstStyle>
          <a:p>
            <a:pPr lvl="0"/>
            <a:r>
              <a:rPr lang="en-US" dirty="0"/>
              <a:t>Click to add subtitle</a:t>
            </a:r>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106955341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Agenda 2">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259330E-45A9-4294-A077-3852502CCBBB}"/>
              </a:ext>
            </a:extLst>
          </p:cNvPr>
          <p:cNvSpPr>
            <a:spLocks noGrp="1"/>
          </p:cNvSpPr>
          <p:nvPr>
            <p:ph type="title" hasCustomPrompt="1"/>
          </p:nvPr>
        </p:nvSpPr>
        <p:spPr>
          <a:xfrm>
            <a:off x="681038" y="442913"/>
            <a:ext cx="6901699" cy="1843087"/>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6" name="Content Placeholder 2">
            <a:extLst>
              <a:ext uri="{FF2B5EF4-FFF2-40B4-BE49-F238E27FC236}">
                <a16:creationId xmlns:a16="http://schemas.microsoft.com/office/drawing/2014/main" id="{30D8EB0F-A394-8CB7-7D17-84C42178FD3B}"/>
              </a:ext>
            </a:extLst>
          </p:cNvPr>
          <p:cNvSpPr>
            <a:spLocks noGrp="1"/>
          </p:cNvSpPr>
          <p:nvPr>
            <p:ph sz="quarter" idx="15" hasCustomPrompt="1"/>
          </p:nvPr>
        </p:nvSpPr>
        <p:spPr>
          <a:xfrm>
            <a:off x="681037" y="2645229"/>
            <a:ext cx="10829925" cy="3319603"/>
          </a:xfrm>
        </p:spPr>
        <p:txBody>
          <a:bodyPr>
            <a:normAutofit/>
          </a:bodyPr>
          <a:lstStyle>
            <a:lvl1pPr marL="285750" indent="-285750">
              <a:buFont typeface="Arial" panose="020B0604020202020204" pitchFamily="34" charset="0"/>
              <a:buChar char="•"/>
              <a:defRPr sz="1800"/>
            </a:lvl1pPr>
            <a:lvl2pPr marL="548640" indent="-285750">
              <a:buFont typeface="Arial" panose="020B0604020202020204" pitchFamily="34" charset="0"/>
              <a:buChar cha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reeform: Shape 1">
            <a:extLst>
              <a:ext uri="{FF2B5EF4-FFF2-40B4-BE49-F238E27FC236}">
                <a16:creationId xmlns:a16="http://schemas.microsoft.com/office/drawing/2014/main" id="{9624CDB3-40DA-BA45-194C-0EF1E9C57D26}"/>
              </a:ext>
              <a:ext uri="{C183D7F6-B498-43B3-948B-1728B52AA6E4}">
                <adec:decorative xmlns:adec="http://schemas.microsoft.com/office/drawing/2017/decorative" val="1"/>
              </a:ext>
            </a:extLst>
          </p:cNvPr>
          <p:cNvSpPr/>
          <p:nvPr userDrawn="1"/>
        </p:nvSpPr>
        <p:spPr>
          <a:xfrm rot="10800000" flipV="1">
            <a:off x="7703216"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Freeform: Shape 2">
            <a:extLst>
              <a:ext uri="{FF2B5EF4-FFF2-40B4-BE49-F238E27FC236}">
                <a16:creationId xmlns:a16="http://schemas.microsoft.com/office/drawing/2014/main" id="{42D2A668-8DEF-24A0-5BA2-B006075A4AC1}"/>
              </a:ext>
              <a:ext uri="{C183D7F6-B498-43B3-948B-1728B52AA6E4}">
                <adec:decorative xmlns:adec="http://schemas.microsoft.com/office/drawing/2017/decorative" val="1"/>
              </a:ext>
            </a:extLst>
          </p:cNvPr>
          <p:cNvSpPr/>
          <p:nvPr userDrawn="1"/>
        </p:nvSpPr>
        <p:spPr>
          <a:xfrm rot="10800000" flipV="1">
            <a:off x="7482785"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 name="Freeform: Shape 6">
            <a:extLst>
              <a:ext uri="{FF2B5EF4-FFF2-40B4-BE49-F238E27FC236}">
                <a16:creationId xmlns:a16="http://schemas.microsoft.com/office/drawing/2014/main" id="{E3BDF149-6527-9883-E5AD-5AECD69DE588}"/>
              </a:ext>
              <a:ext uri="{C183D7F6-B498-43B3-948B-1728B52AA6E4}">
                <adec:decorative xmlns:adec="http://schemas.microsoft.com/office/drawing/2017/decorative" val="1"/>
              </a:ext>
            </a:extLst>
          </p:cNvPr>
          <p:cNvSpPr/>
          <p:nvPr userDrawn="1"/>
        </p:nvSpPr>
        <p:spPr>
          <a:xfrm>
            <a:off x="7892954" y="1"/>
            <a:ext cx="3828033" cy="2051003"/>
          </a:xfrm>
          <a:custGeom>
            <a:avLst/>
            <a:gdLst>
              <a:gd name="connsiteX0" fmla="*/ 48561 w 3828033"/>
              <a:gd name="connsiteY0" fmla="*/ 0 h 2051003"/>
              <a:gd name="connsiteX1" fmla="*/ 3738569 w 3828033"/>
              <a:gd name="connsiteY1" fmla="*/ 0 h 2051003"/>
              <a:gd name="connsiteX2" fmla="*/ 3783037 w 3828033"/>
              <a:gd name="connsiteY2" fmla="*/ 131595 h 2051003"/>
              <a:gd name="connsiteX3" fmla="*/ 3828033 w 3828033"/>
              <a:gd name="connsiteY3" fmla="*/ 469010 h 2051003"/>
              <a:gd name="connsiteX4" fmla="*/ 3531647 w 3828033"/>
              <a:gd name="connsiteY4" fmla="*/ 1087435 h 2051003"/>
              <a:gd name="connsiteX5" fmla="*/ 3382306 w 3828033"/>
              <a:gd name="connsiteY5" fmla="*/ 1283727 h 2051003"/>
              <a:gd name="connsiteX6" fmla="*/ 1980966 w 3828033"/>
              <a:gd name="connsiteY6" fmla="*/ 2051003 h 2051003"/>
              <a:gd name="connsiteX7" fmla="*/ 917167 w 3828033"/>
              <a:gd name="connsiteY7" fmla="*/ 1578970 h 2051003"/>
              <a:gd name="connsiteX8" fmla="*/ 787704 w 3828033"/>
              <a:gd name="connsiteY8" fmla="*/ 1485237 h 2051003"/>
              <a:gd name="connsiteX9" fmla="*/ 198877 w 3828033"/>
              <a:gd name="connsiteY9" fmla="*/ 995240 h 2051003"/>
              <a:gd name="connsiteX10" fmla="*/ 0 w 3828033"/>
              <a:gd name="connsiteY10" fmla="*/ 469010 h 2051003"/>
              <a:gd name="connsiteX11" fmla="*/ 45559 w 3828033"/>
              <a:gd name="connsiteY11" fmla="*/ 11416 h 205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1003">
                <a:moveTo>
                  <a:pt x="48561" y="0"/>
                </a:moveTo>
                <a:lnTo>
                  <a:pt x="3738569" y="0"/>
                </a:lnTo>
                <a:lnTo>
                  <a:pt x="3783037" y="131595"/>
                </a:lnTo>
                <a:cubicBezTo>
                  <a:pt x="3812959" y="242859"/>
                  <a:pt x="3828033" y="355590"/>
                  <a:pt x="3828033" y="469010"/>
                </a:cubicBezTo>
                <a:cubicBezTo>
                  <a:pt x="3828033" y="697465"/>
                  <a:pt x="3731840" y="830884"/>
                  <a:pt x="3531647" y="1087435"/>
                </a:cubicBezTo>
                <a:cubicBezTo>
                  <a:pt x="3483347" y="1149310"/>
                  <a:pt x="3433400" y="1213332"/>
                  <a:pt x="3382306" y="1283727"/>
                </a:cubicBezTo>
                <a:cubicBezTo>
                  <a:pt x="2991862" y="1821551"/>
                  <a:pt x="2572752" y="2051003"/>
                  <a:pt x="1980966" y="2051003"/>
                </a:cubicBezTo>
                <a:cubicBezTo>
                  <a:pt x="1592577" y="2051003"/>
                  <a:pt x="1307610" y="1864080"/>
                  <a:pt x="917167" y="1578970"/>
                </a:cubicBezTo>
                <a:cubicBezTo>
                  <a:pt x="873548" y="1547112"/>
                  <a:pt x="829927" y="1515637"/>
                  <a:pt x="787704" y="1485237"/>
                </a:cubicBezTo>
                <a:cubicBezTo>
                  <a:pt x="558844" y="1320269"/>
                  <a:pt x="342715" y="1164433"/>
                  <a:pt x="198877" y="995240"/>
                </a:cubicBezTo>
                <a:cubicBezTo>
                  <a:pt x="61365" y="833495"/>
                  <a:pt x="0" y="671213"/>
                  <a:pt x="0" y="469010"/>
                </a:cubicBezTo>
                <a:cubicBezTo>
                  <a:pt x="0" y="310633"/>
                  <a:pt x="15484" y="157247"/>
                  <a:pt x="45559" y="11416"/>
                </a:cubicBezTo>
                <a:close/>
              </a:path>
            </a:pathLst>
          </a:custGeom>
          <a:blipFill dpi="0" rotWithShape="1">
            <a:blip r:embed="rId2"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Date Placeholder 3">
            <a:extLst>
              <a:ext uri="{FF2B5EF4-FFF2-40B4-BE49-F238E27FC236}">
                <a16:creationId xmlns:a16="http://schemas.microsoft.com/office/drawing/2014/main" id="{75471925-F840-BF0B-4DCE-A806EA3D137A}"/>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15" name="Footer Placeholder 4">
            <a:extLst>
              <a:ext uri="{FF2B5EF4-FFF2-40B4-BE49-F238E27FC236}">
                <a16:creationId xmlns:a16="http://schemas.microsoft.com/office/drawing/2014/main" id="{83F9556F-DAA8-7F4B-6338-FF7878F58AF3}"/>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16" name="Slide Number Placeholder 5">
            <a:extLst>
              <a:ext uri="{FF2B5EF4-FFF2-40B4-BE49-F238E27FC236}">
                <a16:creationId xmlns:a16="http://schemas.microsoft.com/office/drawing/2014/main" id="{61D350D2-28D7-3BAD-6A43-0D8B85042736}"/>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960119721"/>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Section Break 2">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6" name="Title 1">
            <a:extLst>
              <a:ext uri="{FF2B5EF4-FFF2-40B4-BE49-F238E27FC236}">
                <a16:creationId xmlns:a16="http://schemas.microsoft.com/office/drawing/2014/main" id="{450A4F2B-CA9C-2019-E84C-7C17DFD9812E}"/>
              </a:ext>
            </a:extLst>
          </p:cNvPr>
          <p:cNvSpPr>
            <a:spLocks noGrp="1"/>
          </p:cNvSpPr>
          <p:nvPr>
            <p:ph type="ctrTitle" hasCustomPrompt="1"/>
          </p:nvPr>
        </p:nvSpPr>
        <p:spPr>
          <a:xfrm>
            <a:off x="681038" y="718457"/>
            <a:ext cx="5718534" cy="3391581"/>
          </a:xfrm>
        </p:spPr>
        <p:txBody>
          <a:bodyPr anchor="b">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7" name="Subtitle 2">
            <a:extLst>
              <a:ext uri="{FF2B5EF4-FFF2-40B4-BE49-F238E27FC236}">
                <a16:creationId xmlns:a16="http://schemas.microsoft.com/office/drawing/2014/main" id="{1E191378-FF48-4A6B-70C2-CFB4A267A00D}"/>
              </a:ext>
            </a:extLst>
          </p:cNvPr>
          <p:cNvSpPr>
            <a:spLocks noGrp="1"/>
          </p:cNvSpPr>
          <p:nvPr>
            <p:ph type="subTitle" idx="1" hasCustomPrompt="1"/>
          </p:nvPr>
        </p:nvSpPr>
        <p:spPr>
          <a:xfrm>
            <a:off x="681038" y="4110038"/>
            <a:ext cx="4598328" cy="1879124"/>
          </a:xfrm>
        </p:spPr>
        <p:txBody>
          <a:bodyPr anchor="t"/>
          <a:lstStyle>
            <a:lvl1pPr marL="0" indent="0">
              <a:buFont typeface="Arial" panose="020B0604020202020204" pitchFamily="34" charset="0"/>
              <a:buNone/>
              <a:defRPr strike="noStrike"/>
            </a:lvl1pPr>
          </a:lstStyle>
          <a:p>
            <a:pPr lvl="0"/>
            <a:r>
              <a:rPr lang="en-US" dirty="0"/>
              <a:t>Click to add subtitle</a:t>
            </a:r>
          </a:p>
        </p:txBody>
      </p:sp>
      <p:sp>
        <p:nvSpPr>
          <p:cNvPr id="5" name="Picture Placeholder 4">
            <a:extLst>
              <a:ext uri="{FF2B5EF4-FFF2-40B4-BE49-F238E27FC236}">
                <a16:creationId xmlns:a16="http://schemas.microsoft.com/office/drawing/2014/main" id="{675A0127-ED9F-6E5C-4014-5E75D6C58E16}"/>
              </a:ext>
            </a:extLst>
          </p:cNvPr>
          <p:cNvSpPr>
            <a:spLocks noGrp="1"/>
          </p:cNvSpPr>
          <p:nvPr>
            <p:ph type="pic" sz="quarter" idx="14"/>
          </p:nvPr>
        </p:nvSpPr>
        <p:spPr>
          <a:xfrm>
            <a:off x="4974143" y="0"/>
            <a:ext cx="7217857" cy="6858000"/>
          </a:xfrm>
          <a:custGeom>
            <a:avLst/>
            <a:gdLst>
              <a:gd name="connsiteX0" fmla="*/ 1494409 w 7217857"/>
              <a:gd name="connsiteY0" fmla="*/ 0 h 6858000"/>
              <a:gd name="connsiteX1" fmla="*/ 4632500 w 7217857"/>
              <a:gd name="connsiteY1" fmla="*/ 0 h 6858000"/>
              <a:gd name="connsiteX2" fmla="*/ 5764493 w 7217857"/>
              <a:gd name="connsiteY2" fmla="*/ 0 h 6858000"/>
              <a:gd name="connsiteX3" fmla="*/ 7217857 w 7217857"/>
              <a:gd name="connsiteY3" fmla="*/ 0 h 6858000"/>
              <a:gd name="connsiteX4" fmla="*/ 7217857 w 7217857"/>
              <a:gd name="connsiteY4" fmla="*/ 6858000 h 6858000"/>
              <a:gd name="connsiteX5" fmla="*/ 5764493 w 7217857"/>
              <a:gd name="connsiteY5" fmla="*/ 6858000 h 6858000"/>
              <a:gd name="connsiteX6" fmla="*/ 4632500 w 7217857"/>
              <a:gd name="connsiteY6" fmla="*/ 6858000 h 6858000"/>
              <a:gd name="connsiteX7" fmla="*/ 238313 w 7217857"/>
              <a:gd name="connsiteY7" fmla="*/ 6858000 h 6858000"/>
              <a:gd name="connsiteX8" fmla="*/ 251264 w 7217857"/>
              <a:gd name="connsiteY8" fmla="*/ 6849373 h 6858000"/>
              <a:gd name="connsiteX9" fmla="*/ 776282 w 7217857"/>
              <a:gd name="connsiteY9" fmla="*/ 6451411 h 6858000"/>
              <a:gd name="connsiteX10" fmla="*/ 2741607 w 7217857"/>
              <a:gd name="connsiteY10" fmla="*/ 3678515 h 6858000"/>
              <a:gd name="connsiteX11" fmla="*/ 1521342 w 7217857"/>
              <a:gd name="connsiteY11" fmla="*/ 24338 h 6858000"/>
              <a:gd name="connsiteX12" fmla="*/ 879874 w 7217857"/>
              <a:gd name="connsiteY12" fmla="*/ 0 h 6858000"/>
              <a:gd name="connsiteX13" fmla="*/ 1477051 w 7217857"/>
              <a:gd name="connsiteY13" fmla="*/ 0 h 6858000"/>
              <a:gd name="connsiteX14" fmla="*/ 1503062 w 7217857"/>
              <a:gd name="connsiteY14" fmla="*/ 23504 h 6858000"/>
              <a:gd name="connsiteX15" fmla="*/ 2723328 w 7217857"/>
              <a:gd name="connsiteY15" fmla="*/ 3677682 h 6858000"/>
              <a:gd name="connsiteX16" fmla="*/ 758003 w 7217857"/>
              <a:gd name="connsiteY16" fmla="*/ 6450578 h 6858000"/>
              <a:gd name="connsiteX17" fmla="*/ 232984 w 7217857"/>
              <a:gd name="connsiteY17" fmla="*/ 6848540 h 6858000"/>
              <a:gd name="connsiteX18" fmla="*/ 218782 w 7217857"/>
              <a:gd name="connsiteY18" fmla="*/ 6858000 h 6858000"/>
              <a:gd name="connsiteX19" fmla="*/ 0 w 7217857"/>
              <a:gd name="connsiteY19" fmla="*/ 6858000 h 6858000"/>
              <a:gd name="connsiteX20" fmla="*/ 105163 w 7217857"/>
              <a:gd name="connsiteY20" fmla="*/ 6785068 h 6858000"/>
              <a:gd name="connsiteX21" fmla="*/ 621812 w 7217857"/>
              <a:gd name="connsiteY21" fmla="*/ 6378742 h 6858000"/>
              <a:gd name="connsiteX22" fmla="*/ 2496161 w 7217857"/>
              <a:gd name="connsiteY22" fmla="*/ 3621913 h 6858000"/>
              <a:gd name="connsiteX23" fmla="*/ 895263 w 7217857"/>
              <a:gd name="connsiteY23"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17857" h="6858000">
                <a:moveTo>
                  <a:pt x="1494409" y="0"/>
                </a:moveTo>
                <a:lnTo>
                  <a:pt x="4632500" y="0"/>
                </a:lnTo>
                <a:lnTo>
                  <a:pt x="5764493" y="0"/>
                </a:lnTo>
                <a:lnTo>
                  <a:pt x="7217857" y="0"/>
                </a:lnTo>
                <a:lnTo>
                  <a:pt x="7217857" y="6858000"/>
                </a:lnTo>
                <a:lnTo>
                  <a:pt x="5764493" y="6858000"/>
                </a:lnTo>
                <a:lnTo>
                  <a:pt x="4632500"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lvl1pPr algn="ctr">
              <a:defRPr sz="1400"/>
            </a:lvl1pPr>
          </a:lstStyle>
          <a:p>
            <a:r>
              <a:rPr lang="en-US"/>
              <a:t>Click icon to add picture</a:t>
            </a:r>
            <a:endParaRPr lang="en-US" dirty="0"/>
          </a:p>
        </p:txBody>
      </p:sp>
    </p:spTree>
    <p:extLst>
      <p:ext uri="{BB962C8B-B14F-4D97-AF65-F5344CB8AC3E}">
        <p14:creationId xmlns:p14="http://schemas.microsoft.com/office/powerpoint/2010/main" val="361648180"/>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9" name="Title 12">
            <a:extLst>
              <a:ext uri="{FF2B5EF4-FFF2-40B4-BE49-F238E27FC236}">
                <a16:creationId xmlns:a16="http://schemas.microsoft.com/office/drawing/2014/main" id="{13E521F8-83B3-D46A-1B27-32CCFD64FE19}"/>
              </a:ext>
            </a:extLst>
          </p:cNvPr>
          <p:cNvSpPr>
            <a:spLocks noGrp="1"/>
          </p:cNvSpPr>
          <p:nvPr>
            <p:ph type="title" hasCustomPrompt="1"/>
          </p:nvPr>
        </p:nvSpPr>
        <p:spPr>
          <a:xfrm>
            <a:off x="681038" y="1014288"/>
            <a:ext cx="4980672" cy="2267614"/>
          </a:xfrm>
        </p:spPr>
        <p:txBody>
          <a:bodyPr anchor="t"/>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13" name="Content Placeholder 3">
            <a:extLst>
              <a:ext uri="{FF2B5EF4-FFF2-40B4-BE49-F238E27FC236}">
                <a16:creationId xmlns:a16="http://schemas.microsoft.com/office/drawing/2014/main" id="{17A1D8F1-CFCC-49C3-4874-06E9B176FF30}"/>
              </a:ext>
            </a:extLst>
          </p:cNvPr>
          <p:cNvSpPr>
            <a:spLocks noGrp="1"/>
          </p:cNvSpPr>
          <p:nvPr>
            <p:ph sz="half" idx="2" hasCustomPrompt="1"/>
          </p:nvPr>
        </p:nvSpPr>
        <p:spPr>
          <a:xfrm>
            <a:off x="681038" y="3499346"/>
            <a:ext cx="4980672" cy="2453700"/>
          </a:xfrm>
        </p:spPr>
        <p:txBody>
          <a:bodyPr>
            <a:noAutofit/>
          </a:bodyPr>
          <a:lstStyle>
            <a:lvl1pPr marL="342900" indent="-342900">
              <a:buFont typeface="+mj-lt"/>
              <a:buAutoNum type="arabicPeriod"/>
              <a:defRPr sz="1800"/>
            </a:lvl1pPr>
            <a:lvl2pPr marL="342900" indent="-342900">
              <a:buFont typeface="+mj-lt"/>
              <a:buAutoNum type="alphaLcPeriod"/>
              <a:defRPr sz="1800"/>
            </a:lvl2pPr>
            <a:lvl3pPr marL="914400" indent="-342900">
              <a:buFont typeface="+mj-lt"/>
              <a:buAutoNum type="arabicParenR"/>
              <a:defRPr sz="1800"/>
            </a:lvl3pPr>
            <a:lvl4pPr marL="1371600" indent="-342900">
              <a:buFont typeface="+mj-lt"/>
              <a:buAutoNum type="alphaLcParenR"/>
              <a:defRPr sz="1800"/>
            </a:lvl4pPr>
            <a:lvl5pPr marL="1828800" indent="-342900">
              <a:buFont typeface="+mj-lt"/>
              <a:buAutoNum type="romanLcPeriod"/>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5">
            <a:extLst>
              <a:ext uri="{FF2B5EF4-FFF2-40B4-BE49-F238E27FC236}">
                <a16:creationId xmlns:a16="http://schemas.microsoft.com/office/drawing/2014/main" id="{E31E947A-6261-6154-651C-64D04F442074}"/>
              </a:ext>
            </a:extLst>
          </p:cNvPr>
          <p:cNvSpPr>
            <a:spLocks noGrp="1"/>
          </p:cNvSpPr>
          <p:nvPr>
            <p:ph sz="quarter" idx="4" hasCustomPrompt="1"/>
          </p:nvPr>
        </p:nvSpPr>
        <p:spPr>
          <a:xfrm>
            <a:off x="5859780" y="1014288"/>
            <a:ext cx="5651181" cy="4938758"/>
          </a:xfrm>
        </p:spPr>
        <p:txBody>
          <a:bodyPr anchor="b">
            <a:normAutofit/>
          </a:bodyPr>
          <a:lstStyle>
            <a:lvl1pPr marL="0" indent="0">
              <a:buFont typeface="Arial" panose="020B0604020202020204" pitchFamily="34" charset="0"/>
              <a:buNone/>
              <a:defRPr sz="1800"/>
            </a:lvl1pPr>
            <a:lvl2pPr marL="285750" indent="-285750">
              <a:buFont typeface="Arial" panose="020B0604020202020204" pitchFamily="34" charset="0"/>
              <a:buChar char="•"/>
              <a:defRPr sz="1800"/>
            </a:lvl2pPr>
            <a:lvl3pPr marL="914400" indent="-285750">
              <a:buFont typeface="Meiryo" panose="020B0604030504040204" pitchFamily="34" charset="-128"/>
              <a:buChar char="–"/>
              <a:defRPr sz="1800"/>
            </a:lvl3pPr>
            <a:lvl4pPr marL="1371600" indent="-285750">
              <a:buFont typeface="Meiryo" panose="020B0604030504040204" pitchFamily="34" charset="-128"/>
              <a:buChar char="–"/>
              <a:defRPr sz="1800"/>
            </a:lvl4pPr>
            <a:lvl5pPr marL="1828800" indent="-285750">
              <a:buFont typeface="Meiryo" panose="020B0604030504040204" pitchFamily="34" charset="-128"/>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reeform: Shape 15">
            <a:extLst>
              <a:ext uri="{FF2B5EF4-FFF2-40B4-BE49-F238E27FC236}">
                <a16:creationId xmlns:a16="http://schemas.microsoft.com/office/drawing/2014/main" id="{5F8EE83F-071C-ABC6-0507-321397495B53}"/>
              </a:ext>
              <a:ext uri="{C183D7F6-B498-43B3-948B-1728B52AA6E4}">
                <adec:decorative xmlns:adec="http://schemas.microsoft.com/office/drawing/2017/decorative" val="1"/>
              </a:ext>
            </a:extLst>
          </p:cNvPr>
          <p:cNvSpPr/>
          <p:nvPr userDrawn="1"/>
        </p:nvSpPr>
        <p:spPr>
          <a:xfrm rot="7684585">
            <a:off x="10477325" y="-112329"/>
            <a:ext cx="888696" cy="845489"/>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DC945BD7-A7FF-B8CB-BEE0-6B700765EB04}"/>
              </a:ext>
              <a:ext uri="{C183D7F6-B498-43B3-948B-1728B52AA6E4}">
                <adec:decorative xmlns:adec="http://schemas.microsoft.com/office/drawing/2017/decorative" val="1"/>
              </a:ext>
            </a:extLst>
          </p:cNvPr>
          <p:cNvSpPr/>
          <p:nvPr userDrawn="1"/>
        </p:nvSpPr>
        <p:spPr>
          <a:xfrm rot="7684585">
            <a:off x="10443520" y="-146205"/>
            <a:ext cx="956307" cy="91324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E618DFAC-77B9-BC08-65E0-69740384CE95}"/>
              </a:ext>
              <a:ext uri="{C183D7F6-B498-43B3-948B-1728B52AA6E4}">
                <adec:decorative xmlns:adec="http://schemas.microsoft.com/office/drawing/2017/decorative" val="1"/>
              </a:ext>
            </a:extLst>
          </p:cNvPr>
          <p:cNvSpPr/>
          <p:nvPr userDrawn="1"/>
        </p:nvSpPr>
        <p:spPr>
          <a:xfrm rot="7684585">
            <a:off x="10516156" y="-67275"/>
            <a:ext cx="811034" cy="755381"/>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48296844-8339-EDA7-19BF-2C357711C093}"/>
              </a:ext>
              <a:ext uri="{C183D7F6-B498-43B3-948B-1728B52AA6E4}">
                <adec:decorative xmlns:adec="http://schemas.microsoft.com/office/drawing/2017/decorative" val="1"/>
              </a:ext>
            </a:extLst>
          </p:cNvPr>
          <p:cNvSpPr/>
          <p:nvPr userDrawn="1"/>
        </p:nvSpPr>
        <p:spPr>
          <a:xfrm rot="7684585">
            <a:off x="10570396" y="-29948"/>
            <a:ext cx="702554" cy="680727"/>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2" cstate="print">
              <a:duotone>
                <a:prstClr val="black"/>
                <a:schemeClr val="accent6">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DAB07B07-F645-F92C-3826-8B5C34AB4F53}"/>
              </a:ext>
              <a:ext uri="{C183D7F6-B498-43B3-948B-1728B52AA6E4}">
                <adec:decorative xmlns:adec="http://schemas.microsoft.com/office/drawing/2017/decorative" val="1"/>
              </a:ext>
            </a:extLst>
          </p:cNvPr>
          <p:cNvSpPr/>
          <p:nvPr userDrawn="1"/>
        </p:nvSpPr>
        <p:spPr>
          <a:xfrm rot="1841628">
            <a:off x="11354252" y="431135"/>
            <a:ext cx="1212988" cy="115401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A0D9CF31-0B63-851F-5AE7-DA8F677592C0}"/>
              </a:ext>
              <a:ext uri="{C183D7F6-B498-43B3-948B-1728B52AA6E4}">
                <adec:decorative xmlns:adec="http://schemas.microsoft.com/office/drawing/2017/decorative" val="1"/>
              </a:ext>
            </a:extLst>
          </p:cNvPr>
          <p:cNvSpPr/>
          <p:nvPr userDrawn="1"/>
        </p:nvSpPr>
        <p:spPr>
          <a:xfrm rot="1841628">
            <a:off x="11308110" y="384897"/>
            <a:ext cx="1305272" cy="124649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5" name="Freeform: Shape 24">
            <a:extLst>
              <a:ext uri="{FF2B5EF4-FFF2-40B4-BE49-F238E27FC236}">
                <a16:creationId xmlns:a16="http://schemas.microsoft.com/office/drawing/2014/main" id="{A3FD6EFE-9F27-4298-EE90-5C5E6E955BDC}"/>
              </a:ext>
              <a:ext uri="{C183D7F6-B498-43B3-948B-1728B52AA6E4}">
                <adec:decorative xmlns:adec="http://schemas.microsoft.com/office/drawing/2017/decorative" val="1"/>
              </a:ext>
            </a:extLst>
          </p:cNvPr>
          <p:cNvSpPr/>
          <p:nvPr userDrawn="1"/>
        </p:nvSpPr>
        <p:spPr>
          <a:xfrm rot="1841628">
            <a:off x="11407252" y="492629"/>
            <a:ext cx="1106988" cy="1031027"/>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A3965657-4507-63A6-DADF-85647E699670}"/>
              </a:ext>
              <a:ext uri="{C183D7F6-B498-43B3-948B-1728B52AA6E4}">
                <adec:decorative xmlns:adec="http://schemas.microsoft.com/office/drawing/2017/decorative" val="1"/>
              </a:ext>
            </a:extLst>
          </p:cNvPr>
          <p:cNvSpPr/>
          <p:nvPr userDrawn="1"/>
        </p:nvSpPr>
        <p:spPr>
          <a:xfrm rot="1841628">
            <a:off x="11481286" y="543577"/>
            <a:ext cx="958921" cy="929130"/>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3" cstate="print">
              <a:duotone>
                <a:prstClr val="black"/>
                <a:schemeClr val="accent4">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BCC376E7-CED4-8E4E-6D65-A5F9C033EDF8}"/>
              </a:ext>
              <a:ext uri="{C183D7F6-B498-43B3-948B-1728B52AA6E4}">
                <adec:decorative xmlns:adec="http://schemas.microsoft.com/office/drawing/2017/decorative" val="1"/>
              </a:ext>
            </a:extLst>
          </p:cNvPr>
          <p:cNvSpPr/>
          <p:nvPr userDrawn="1"/>
        </p:nvSpPr>
        <p:spPr>
          <a:xfrm rot="7684585">
            <a:off x="-437675" y="653223"/>
            <a:ext cx="888696" cy="845489"/>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3D5B913C-C9F4-F4FA-638D-CDA51FF3F615}"/>
              </a:ext>
              <a:ext uri="{C183D7F6-B498-43B3-948B-1728B52AA6E4}">
                <adec:decorative xmlns:adec="http://schemas.microsoft.com/office/drawing/2017/decorative" val="1"/>
              </a:ext>
            </a:extLst>
          </p:cNvPr>
          <p:cNvSpPr/>
          <p:nvPr userDrawn="1"/>
        </p:nvSpPr>
        <p:spPr>
          <a:xfrm rot="7684585">
            <a:off x="-471480" y="619347"/>
            <a:ext cx="956307" cy="91324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64C67F56-A32D-3E7A-E0B7-6A4B01FDBBAA}"/>
              </a:ext>
              <a:ext uri="{C183D7F6-B498-43B3-948B-1728B52AA6E4}">
                <adec:decorative xmlns:adec="http://schemas.microsoft.com/office/drawing/2017/decorative" val="1"/>
              </a:ext>
            </a:extLst>
          </p:cNvPr>
          <p:cNvSpPr/>
          <p:nvPr userDrawn="1"/>
        </p:nvSpPr>
        <p:spPr>
          <a:xfrm rot="7684585">
            <a:off x="-398844" y="698277"/>
            <a:ext cx="811034" cy="755381"/>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42B9A980-0889-05D0-3467-4F6C9F6911DF}"/>
              </a:ext>
              <a:ext uri="{C183D7F6-B498-43B3-948B-1728B52AA6E4}">
                <adec:decorative xmlns:adec="http://schemas.microsoft.com/office/drawing/2017/decorative" val="1"/>
              </a:ext>
            </a:extLst>
          </p:cNvPr>
          <p:cNvSpPr/>
          <p:nvPr userDrawn="1"/>
        </p:nvSpPr>
        <p:spPr>
          <a:xfrm rot="7684585">
            <a:off x="-344604" y="735604"/>
            <a:ext cx="702554" cy="680727"/>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Date Placeholder 3">
            <a:extLst>
              <a:ext uri="{FF2B5EF4-FFF2-40B4-BE49-F238E27FC236}">
                <a16:creationId xmlns:a16="http://schemas.microsoft.com/office/drawing/2014/main" id="{ACBE71E2-3146-CE7B-E143-C9A55ABDF2B9}"/>
              </a:ext>
            </a:extLst>
          </p:cNvPr>
          <p:cNvSpPr>
            <a:spLocks noGrp="1"/>
          </p:cNvSpPr>
          <p:nvPr>
            <p:ph type="dt" sz="half" idx="10"/>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34" name="Footer Placeholder 4">
            <a:extLst>
              <a:ext uri="{FF2B5EF4-FFF2-40B4-BE49-F238E27FC236}">
                <a16:creationId xmlns:a16="http://schemas.microsoft.com/office/drawing/2014/main" id="{87E67E76-FFB5-50C5-FF6A-E58B5C5E9CD0}"/>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35" name="Slide Number Placeholder 5">
            <a:extLst>
              <a:ext uri="{FF2B5EF4-FFF2-40B4-BE49-F238E27FC236}">
                <a16:creationId xmlns:a16="http://schemas.microsoft.com/office/drawing/2014/main" id="{98410436-9061-8BE1-1DB8-6FB357957092}"/>
              </a:ext>
            </a:extLst>
          </p:cNvPr>
          <p:cNvSpPr>
            <a:spLocks noGrp="1"/>
          </p:cNvSpPr>
          <p:nvPr>
            <p:ph type="sldNum" sz="quarter" idx="11"/>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36" name="Freeform: Shape 35">
            <a:extLst>
              <a:ext uri="{FF2B5EF4-FFF2-40B4-BE49-F238E27FC236}">
                <a16:creationId xmlns:a16="http://schemas.microsoft.com/office/drawing/2014/main" id="{F35E0A7A-102F-55C8-7283-8F09BF36C28B}"/>
              </a:ext>
              <a:ext uri="{C183D7F6-B498-43B3-948B-1728B52AA6E4}">
                <adec:decorative xmlns:adec="http://schemas.microsoft.com/office/drawing/2017/decorative" val="1"/>
              </a:ext>
            </a:extLst>
          </p:cNvPr>
          <p:cNvSpPr/>
          <p:nvPr userDrawn="1"/>
        </p:nvSpPr>
        <p:spPr>
          <a:xfrm rot="1841628">
            <a:off x="3504643" y="-541126"/>
            <a:ext cx="1212988" cy="115401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reeform: Shape 36">
            <a:extLst>
              <a:ext uri="{FF2B5EF4-FFF2-40B4-BE49-F238E27FC236}">
                <a16:creationId xmlns:a16="http://schemas.microsoft.com/office/drawing/2014/main" id="{C4B8D0F3-E033-9691-B7E1-8D5D45A71479}"/>
              </a:ext>
              <a:ext uri="{C183D7F6-B498-43B3-948B-1728B52AA6E4}">
                <adec:decorative xmlns:adec="http://schemas.microsoft.com/office/drawing/2017/decorative" val="1"/>
              </a:ext>
            </a:extLst>
          </p:cNvPr>
          <p:cNvSpPr/>
          <p:nvPr userDrawn="1"/>
        </p:nvSpPr>
        <p:spPr>
          <a:xfrm rot="1841628">
            <a:off x="3458501" y="-587364"/>
            <a:ext cx="1305272" cy="124649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8" name="Freeform: Shape 37">
            <a:extLst>
              <a:ext uri="{FF2B5EF4-FFF2-40B4-BE49-F238E27FC236}">
                <a16:creationId xmlns:a16="http://schemas.microsoft.com/office/drawing/2014/main" id="{362131FA-FC90-4A47-187E-64BCE443882D}"/>
              </a:ext>
              <a:ext uri="{C183D7F6-B498-43B3-948B-1728B52AA6E4}">
                <adec:decorative xmlns:adec="http://schemas.microsoft.com/office/drawing/2017/decorative" val="1"/>
              </a:ext>
            </a:extLst>
          </p:cNvPr>
          <p:cNvSpPr/>
          <p:nvPr userDrawn="1"/>
        </p:nvSpPr>
        <p:spPr>
          <a:xfrm rot="1841628">
            <a:off x="3557643" y="-479632"/>
            <a:ext cx="1106988" cy="1031027"/>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38">
            <a:extLst>
              <a:ext uri="{FF2B5EF4-FFF2-40B4-BE49-F238E27FC236}">
                <a16:creationId xmlns:a16="http://schemas.microsoft.com/office/drawing/2014/main" id="{B3416236-7985-B152-0924-0AC79CD101C5}"/>
              </a:ext>
              <a:ext uri="{C183D7F6-B498-43B3-948B-1728B52AA6E4}">
                <adec:decorative xmlns:adec="http://schemas.microsoft.com/office/drawing/2017/decorative" val="1"/>
              </a:ext>
            </a:extLst>
          </p:cNvPr>
          <p:cNvSpPr/>
          <p:nvPr userDrawn="1"/>
        </p:nvSpPr>
        <p:spPr>
          <a:xfrm rot="1841628">
            <a:off x="3631677" y="-428684"/>
            <a:ext cx="958921" cy="929130"/>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3" cstate="print">
              <a:duotone>
                <a:prstClr val="black"/>
                <a:schemeClr val="accent3">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14048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Introduction 2">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hasCustomPrompt="1"/>
          </p:nvPr>
        </p:nvSpPr>
        <p:spPr>
          <a:xfrm>
            <a:off x="6642099" y="1085366"/>
            <a:ext cx="4855375" cy="2809766"/>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D7FA2E21-7B92-6378-A7A3-73319E685171}"/>
              </a:ext>
            </a:extLst>
          </p:cNvPr>
          <p:cNvSpPr>
            <a:spLocks noGrp="1"/>
          </p:cNvSpPr>
          <p:nvPr>
            <p:ph sz="quarter" idx="16" hasCustomPrompt="1"/>
          </p:nvPr>
        </p:nvSpPr>
        <p:spPr>
          <a:xfrm>
            <a:off x="6642099" y="4057802"/>
            <a:ext cx="4855375" cy="218683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Shape 3">
            <a:extLst>
              <a:ext uri="{FF2B5EF4-FFF2-40B4-BE49-F238E27FC236}">
                <a16:creationId xmlns:a16="http://schemas.microsoft.com/office/drawing/2014/main" id="{66D5B5A3-B9BE-7A50-36F9-B1EBCEAF6826}"/>
              </a:ext>
              <a:ext uri="{C183D7F6-B498-43B3-948B-1728B52AA6E4}">
                <adec:decorative xmlns:adec="http://schemas.microsoft.com/office/drawing/2017/decorative" val="1"/>
              </a:ext>
            </a:extLst>
          </p:cNvPr>
          <p:cNvSpPr/>
          <p:nvPr userDrawn="1"/>
        </p:nvSpPr>
        <p:spPr>
          <a:xfrm>
            <a:off x="0" y="1"/>
            <a:ext cx="2454053" cy="3175473"/>
          </a:xfrm>
          <a:custGeom>
            <a:avLst/>
            <a:gdLst>
              <a:gd name="connsiteX0" fmla="*/ 0 w 2454053"/>
              <a:gd name="connsiteY0" fmla="*/ 0 h 3175473"/>
              <a:gd name="connsiteX1" fmla="*/ 1745403 w 2454053"/>
              <a:gd name="connsiteY1" fmla="*/ 0 h 3175473"/>
              <a:gd name="connsiteX2" fmla="*/ 1768138 w 2454053"/>
              <a:gd name="connsiteY2" fmla="*/ 28809 h 3175473"/>
              <a:gd name="connsiteX3" fmla="*/ 2062933 w 2454053"/>
              <a:gd name="connsiteY3" fmla="*/ 535578 h 3175473"/>
              <a:gd name="connsiteX4" fmla="*/ 2136936 w 2454053"/>
              <a:gd name="connsiteY4" fmla="*/ 674249 h 3175473"/>
              <a:gd name="connsiteX5" fmla="*/ 2436682 w 2454053"/>
              <a:gd name="connsiteY5" fmla="*/ 1755241 h 3175473"/>
              <a:gd name="connsiteX6" fmla="*/ 1394953 w 2454053"/>
              <a:gd name="connsiteY6" fmla="*/ 2906826 h 3175473"/>
              <a:gd name="connsiteX7" fmla="*/ 1165498 w 2454053"/>
              <a:gd name="connsiteY7" fmla="*/ 3007092 h 3175473"/>
              <a:gd name="connsiteX8" fmla="*/ 473424 w 2454053"/>
              <a:gd name="connsiteY8" fmla="*/ 3161203 h 3175473"/>
              <a:gd name="connsiteX9" fmla="*/ 132442 w 2454053"/>
              <a:gd name="connsiteY9" fmla="*/ 3053228 h 3175473"/>
              <a:gd name="connsiteX10" fmla="*/ 0 w 2454053"/>
              <a:gd name="connsiteY10" fmla="*/ 2983894 h 317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4053" h="3175473">
                <a:moveTo>
                  <a:pt x="0" y="0"/>
                </a:moveTo>
                <a:lnTo>
                  <a:pt x="1745403" y="0"/>
                </a:lnTo>
                <a:lnTo>
                  <a:pt x="1768138" y="28809"/>
                </a:lnTo>
                <a:cubicBezTo>
                  <a:pt x="1871867" y="175747"/>
                  <a:pt x="1965378" y="351831"/>
                  <a:pt x="2062933" y="535578"/>
                </a:cubicBezTo>
                <a:cubicBezTo>
                  <a:pt x="2086892" y="580773"/>
                  <a:pt x="2111717" y="627474"/>
                  <a:pt x="2136936" y="674249"/>
                </a:cubicBezTo>
                <a:cubicBezTo>
                  <a:pt x="2362638" y="1092935"/>
                  <a:pt x="2505478" y="1394370"/>
                  <a:pt x="2436682" y="1755241"/>
                </a:cubicBezTo>
                <a:cubicBezTo>
                  <a:pt x="2331862" y="2305094"/>
                  <a:pt x="2020326" y="2649513"/>
                  <a:pt x="1394953" y="2906826"/>
                </a:cubicBezTo>
                <a:cubicBezTo>
                  <a:pt x="1313102" y="2940493"/>
                  <a:pt x="1238045" y="2974347"/>
                  <a:pt x="1165498" y="3007092"/>
                </a:cubicBezTo>
                <a:cubicBezTo>
                  <a:pt x="864713" y="3142789"/>
                  <a:pt x="709694" y="3206004"/>
                  <a:pt x="473424" y="3161203"/>
                </a:cubicBezTo>
                <a:cubicBezTo>
                  <a:pt x="356126" y="3138961"/>
                  <a:pt x="242210" y="3102849"/>
                  <a:pt x="132442" y="3053228"/>
                </a:cubicBezTo>
                <a:lnTo>
                  <a:pt x="0" y="2983894"/>
                </a:lnTo>
                <a:close/>
              </a:path>
            </a:pathLst>
          </a:custGeom>
          <a:blipFill dpi="0" rotWithShape="1">
            <a:blip r:embed="rId2" cstate="print">
              <a:duotone>
                <a:prstClr val="black"/>
                <a:schemeClr val="accent6">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Shape 5">
            <a:extLst>
              <a:ext uri="{FF2B5EF4-FFF2-40B4-BE49-F238E27FC236}">
                <a16:creationId xmlns:a16="http://schemas.microsoft.com/office/drawing/2014/main" id="{FBAF7CC4-03AD-2D6C-57F0-4C929D2B733A}"/>
              </a:ext>
              <a:ext uri="{C183D7F6-B498-43B3-948B-1728B52AA6E4}">
                <adec:decorative xmlns:adec="http://schemas.microsoft.com/office/drawing/2017/decorative" val="1"/>
              </a:ext>
            </a:extLst>
          </p:cNvPr>
          <p:cNvSpPr/>
          <p:nvPr userDrawn="1"/>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dpi="0"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Shape 7">
            <a:extLst>
              <a:ext uri="{FF2B5EF4-FFF2-40B4-BE49-F238E27FC236}">
                <a16:creationId xmlns:a16="http://schemas.microsoft.com/office/drawing/2014/main" id="{59299E0D-EBD5-A382-07FA-B60175BAD0DB}"/>
              </a:ext>
              <a:ext uri="{C183D7F6-B498-43B3-948B-1728B52AA6E4}">
                <adec:decorative xmlns:adec="http://schemas.microsoft.com/office/drawing/2017/decorative" val="1"/>
              </a:ext>
            </a:extLst>
          </p:cNvPr>
          <p:cNvSpPr/>
          <p:nvPr userDrawn="1"/>
        </p:nvSpPr>
        <p:spPr>
          <a:xfrm>
            <a:off x="654203" y="4007060"/>
            <a:ext cx="3444873" cy="2850940"/>
          </a:xfrm>
          <a:custGeom>
            <a:avLst/>
            <a:gdLst>
              <a:gd name="connsiteX0" fmla="*/ 1782686 w 3444873"/>
              <a:gd name="connsiteY0" fmla="*/ 0 h 2850940"/>
              <a:gd name="connsiteX1" fmla="*/ 3043760 w 3444873"/>
              <a:gd name="connsiteY1" fmla="*/ 730265 h 2850940"/>
              <a:gd name="connsiteX2" fmla="*/ 3178153 w 3444873"/>
              <a:gd name="connsiteY2" fmla="*/ 917087 h 2850940"/>
              <a:gd name="connsiteX3" fmla="*/ 3444873 w 3444873"/>
              <a:gd name="connsiteY3" fmla="*/ 1505683 h 2850940"/>
              <a:gd name="connsiteX4" fmla="*/ 3283718 w 3444873"/>
              <a:gd name="connsiteY4" fmla="*/ 2139577 h 2850940"/>
              <a:gd name="connsiteX5" fmla="*/ 2839285 w 3444873"/>
              <a:gd name="connsiteY5" fmla="*/ 2684262 h 2850940"/>
              <a:gd name="connsiteX6" fmla="*/ 2692803 w 3444873"/>
              <a:gd name="connsiteY6" fmla="*/ 2797635 h 2850940"/>
              <a:gd name="connsiteX7" fmla="*/ 2610242 w 3444873"/>
              <a:gd name="connsiteY7" fmla="*/ 2850940 h 2850940"/>
              <a:gd name="connsiteX8" fmla="*/ 523032 w 3444873"/>
              <a:gd name="connsiteY8" fmla="*/ 2850940 h 2850940"/>
              <a:gd name="connsiteX9" fmla="*/ 501539 w 3444873"/>
              <a:gd name="connsiteY9" fmla="*/ 2832597 h 2850940"/>
              <a:gd name="connsiteX10" fmla="*/ 401780 w 3444873"/>
              <a:gd name="connsiteY10" fmla="*/ 2726931 h 2850940"/>
              <a:gd name="connsiteX11" fmla="*/ 0 w 3444873"/>
              <a:gd name="connsiteY11" fmla="*/ 1505683 h 2850940"/>
              <a:gd name="connsiteX12" fmla="*/ 178970 w 3444873"/>
              <a:gd name="connsiteY12" fmla="*/ 1004836 h 2850940"/>
              <a:gd name="connsiteX13" fmla="*/ 708859 w 3444873"/>
              <a:gd name="connsiteY13" fmla="*/ 538473 h 2850940"/>
              <a:gd name="connsiteX14" fmla="*/ 825365 w 3444873"/>
              <a:gd name="connsiteY14" fmla="*/ 449264 h 2850940"/>
              <a:gd name="connsiteX15" fmla="*/ 1782686 w 3444873"/>
              <a:gd name="connsiteY15" fmla="*/ 0 h 285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50940">
                <a:moveTo>
                  <a:pt x="1782686" y="0"/>
                </a:moveTo>
                <a:cubicBezTo>
                  <a:pt x="2315236" y="0"/>
                  <a:pt x="2692396" y="218386"/>
                  <a:pt x="3043760" y="730265"/>
                </a:cubicBezTo>
                <a:cubicBezTo>
                  <a:pt x="3089740" y="797264"/>
                  <a:pt x="3134687" y="858197"/>
                  <a:pt x="3178153" y="917087"/>
                </a:cubicBezTo>
                <a:cubicBezTo>
                  <a:pt x="3358308" y="1161263"/>
                  <a:pt x="3444873" y="1288246"/>
                  <a:pt x="3444873" y="1505683"/>
                </a:cubicBezTo>
                <a:cubicBezTo>
                  <a:pt x="3444873" y="1721582"/>
                  <a:pt x="3390613" y="1934855"/>
                  <a:pt x="3283718" y="2139577"/>
                </a:cubicBezTo>
                <a:cubicBezTo>
                  <a:pt x="3179115" y="2339844"/>
                  <a:pt x="3029567" y="2523158"/>
                  <a:pt x="2839285" y="2684262"/>
                </a:cubicBezTo>
                <a:cubicBezTo>
                  <a:pt x="2792528" y="2723863"/>
                  <a:pt x="2743576" y="2761727"/>
                  <a:pt x="2692803" y="2797635"/>
                </a:cubicBezTo>
                <a:lnTo>
                  <a:pt x="2610242" y="2850940"/>
                </a:lnTo>
                <a:lnTo>
                  <a:pt x="523032" y="2850940"/>
                </a:lnTo>
                <a:lnTo>
                  <a:pt x="501539" y="2832597"/>
                </a:lnTo>
                <a:cubicBezTo>
                  <a:pt x="466750" y="2799487"/>
                  <a:pt x="433475" y="2764248"/>
                  <a:pt x="401780" y="2726931"/>
                </a:cubicBezTo>
                <a:cubicBezTo>
                  <a:pt x="142674" y="2421747"/>
                  <a:pt x="0" y="1988045"/>
                  <a:pt x="0" y="1505683"/>
                </a:cubicBezTo>
                <a:cubicBezTo>
                  <a:pt x="0" y="1313233"/>
                  <a:pt x="55222" y="1158779"/>
                  <a:pt x="178970" y="1004836"/>
                </a:cubicBezTo>
                <a:cubicBezTo>
                  <a:pt x="308413" y="843804"/>
                  <a:pt x="502908" y="695486"/>
                  <a:pt x="708859" y="538473"/>
                </a:cubicBezTo>
                <a:cubicBezTo>
                  <a:pt x="746858" y="509541"/>
                  <a:pt x="786112" y="479584"/>
                  <a:pt x="825365" y="449264"/>
                </a:cubicBezTo>
                <a:cubicBezTo>
                  <a:pt x="1176728" y="177908"/>
                  <a:pt x="1433172" y="0"/>
                  <a:pt x="1782686" y="0"/>
                </a:cubicBezTo>
                <a:close/>
              </a:path>
            </a:pathLst>
          </a:custGeom>
          <a:blipFill dpi="0" rotWithShape="1">
            <a:blip r:embed="rId4"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5773EC13-7953-B7B3-456C-7F32A4BABF0A}"/>
              </a:ext>
              <a:ext uri="{C183D7F6-B498-43B3-948B-1728B52AA6E4}">
                <adec:decorative xmlns:adec="http://schemas.microsoft.com/office/drawing/2017/decorative" val="1"/>
              </a:ext>
            </a:extLst>
          </p:cNvPr>
          <p:cNvSpPr/>
          <p:nvPr userDrawn="1"/>
        </p:nvSpPr>
        <p:spPr>
          <a:xfrm>
            <a:off x="10098815" y="-15240"/>
            <a:ext cx="2106520" cy="17890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A60E5832-7596-CB78-E146-07615D657C20}"/>
              </a:ext>
              <a:ext uri="{C183D7F6-B498-43B3-948B-1728B52AA6E4}">
                <adec:decorative xmlns:adec="http://schemas.microsoft.com/office/drawing/2017/decorative" val="1"/>
              </a:ext>
            </a:extLst>
          </p:cNvPr>
          <p:cNvSpPr/>
          <p:nvPr userDrawn="1"/>
        </p:nvSpPr>
        <p:spPr>
          <a:xfrm>
            <a:off x="9990667" y="-15240"/>
            <a:ext cx="2214669" cy="1880612"/>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ADD2D7C6-ED7C-95CA-5E37-4DE3D179A5C9}"/>
              </a:ext>
              <a:ext uri="{C183D7F6-B498-43B3-948B-1728B52AA6E4}">
                <adec:decorative xmlns:adec="http://schemas.microsoft.com/office/drawing/2017/decorative" val="1"/>
              </a:ext>
            </a:extLst>
          </p:cNvPr>
          <p:cNvSpPr/>
          <p:nvPr userDrawn="1"/>
        </p:nvSpPr>
        <p:spPr>
          <a:xfrm>
            <a:off x="10231115" y="0"/>
            <a:ext cx="1960733" cy="1632941"/>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blipFill dpi="0"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ABB7DA1B-2A5F-A3DD-775B-EB16527690D2}"/>
              </a:ext>
              <a:ext uri="{C183D7F6-B498-43B3-948B-1728B52AA6E4}">
                <adec:decorative xmlns:adec="http://schemas.microsoft.com/office/drawing/2017/decorative" val="1"/>
              </a:ext>
            </a:extLst>
          </p:cNvPr>
          <p:cNvSpPr/>
          <p:nvPr userDrawn="1"/>
        </p:nvSpPr>
        <p:spPr>
          <a:xfrm rot="7684585">
            <a:off x="6511120" y="-454735"/>
            <a:ext cx="1619071" cy="154035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B7BE4A41-E68C-9C80-2D5D-5383F2036149}"/>
              </a:ext>
              <a:ext uri="{C183D7F6-B498-43B3-948B-1728B52AA6E4}">
                <adec:decorative xmlns:adec="http://schemas.microsoft.com/office/drawing/2017/decorative" val="1"/>
              </a:ext>
            </a:extLst>
          </p:cNvPr>
          <p:cNvSpPr/>
          <p:nvPr userDrawn="1"/>
        </p:nvSpPr>
        <p:spPr>
          <a:xfrm rot="7684585">
            <a:off x="6449531" y="-516453"/>
            <a:ext cx="1742249" cy="166379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F636F623-FD4E-1F48-D355-BBF352CF291F}"/>
              </a:ext>
              <a:ext uri="{C183D7F6-B498-43B3-948B-1728B52AA6E4}">
                <adec:decorative xmlns:adec="http://schemas.microsoft.com/office/drawing/2017/decorative" val="1"/>
              </a:ext>
            </a:extLst>
          </p:cNvPr>
          <p:cNvSpPr/>
          <p:nvPr userDrawn="1"/>
        </p:nvSpPr>
        <p:spPr>
          <a:xfrm rot="7684585">
            <a:off x="6581863" y="-372654"/>
            <a:ext cx="1477584" cy="1376193"/>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067C8421-9319-B00E-EBAB-D1544E0AB15D}"/>
              </a:ext>
              <a:ext uri="{C183D7F6-B498-43B3-948B-1728B52AA6E4}">
                <adec:decorative xmlns:adec="http://schemas.microsoft.com/office/drawing/2017/decorative" val="1"/>
              </a:ext>
            </a:extLst>
          </p:cNvPr>
          <p:cNvSpPr/>
          <p:nvPr userDrawn="1"/>
        </p:nvSpPr>
        <p:spPr>
          <a:xfrm rot="7684585">
            <a:off x="6680681" y="-304649"/>
            <a:ext cx="1279948" cy="1240183"/>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7" cstate="print">
              <a:duotone>
                <a:prstClr val="black"/>
                <a:schemeClr val="accent6">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9984489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r>
              <a:rPr lang="en-US"/>
              <a:t>2/3/20XX</a:t>
            </a:r>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pPr algn="ctr"/>
            <a:r>
              <a:rPr lang="en-US"/>
              <a:t>Presentation Title</a:t>
            </a:r>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68543851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4E3F24E-E096-FA5F-505F-0482258E63E5}"/>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3" name="Footer Placeholder 4">
            <a:extLst>
              <a:ext uri="{FF2B5EF4-FFF2-40B4-BE49-F238E27FC236}">
                <a16:creationId xmlns:a16="http://schemas.microsoft.com/office/drawing/2014/main" id="{C0BA1D06-6815-D580-A810-E262AAE052DE}"/>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4" name="Slide Number Placeholder 5">
            <a:extLst>
              <a:ext uri="{FF2B5EF4-FFF2-40B4-BE49-F238E27FC236}">
                <a16:creationId xmlns:a16="http://schemas.microsoft.com/office/drawing/2014/main" id="{906889FD-F7D6-A52A-BAFB-793A0AA86CF7}"/>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697493924"/>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pPr algn="ctr"/>
            <a:r>
              <a:rPr lang="en-US"/>
              <a:t>Presentation Title</a:t>
            </a:r>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r>
              <a:rPr lang="en-US"/>
              <a:t>2/3/20XX</a:t>
            </a:r>
            <a:endParaRPr lang="en-US" dirty="0"/>
          </a:p>
        </p:txBody>
      </p:sp>
    </p:spTree>
    <p:extLst>
      <p:ext uri="{BB962C8B-B14F-4D97-AF65-F5344CB8AC3E}">
        <p14:creationId xmlns:p14="http://schemas.microsoft.com/office/powerpoint/2010/main" val="65879553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r>
              <a:rPr lang="en-US"/>
              <a:t>2/3/20XX</a:t>
            </a:r>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pPr algn="ctr"/>
            <a:r>
              <a:rPr lang="en-US"/>
              <a:t>Presentation Title</a:t>
            </a:r>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3812492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r>
              <a:rPr lang="en-US"/>
              <a:t>2/3/20XX</a:t>
            </a:r>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pPr algn="ctr"/>
            <a:r>
              <a:rPr lang="en-US"/>
              <a:t>Presentation Title</a:t>
            </a:r>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079201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r>
              <a:rPr lang="en-US"/>
              <a:t>2/3/20XX</a:t>
            </a:r>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pPr algn="ctr"/>
            <a:r>
              <a:rPr lang="en-US"/>
              <a:t>Presentation Title</a:t>
            </a:r>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665131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r>
              <a:rPr lang="en-US"/>
              <a:t>2/3/20XX</a:t>
            </a:r>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pPr algn="ctr"/>
            <a:r>
              <a:rPr lang="en-US"/>
              <a:t>Presentation Title</a:t>
            </a:r>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654047089"/>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r>
              <a:rPr lang="en-US"/>
              <a:t>2/3/20XX</a:t>
            </a:r>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pPr algn="ctr"/>
            <a:r>
              <a:rPr lang="en-US"/>
              <a:t>Presentation Title</a:t>
            </a:r>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205596824"/>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r>
              <a:rPr lang="en-US"/>
              <a:t>2/3/20XX</a:t>
            </a:r>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pPr algn="ctr"/>
            <a:r>
              <a:rPr lang="en-US"/>
              <a:t>Presentation Title</a:t>
            </a:r>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86434024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r>
              <a:rPr lang="en-US"/>
              <a:t>2/3/20XX</a:t>
            </a:r>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pPr algn="ctr"/>
            <a:r>
              <a:rPr lang="en-US"/>
              <a:t>Presentation Title</a:t>
            </a:r>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168609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10" r:id="rId18"/>
    <p:sldLayoutId id="2147483812" r:id="rId19"/>
    <p:sldLayoutId id="2147483691" r:id="rId20"/>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hyperlink" Target="https://www.linkedin.com/groups/13147455/"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hyperlink" Target="https://www.linkedin.com/groups/13123226/"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hyperlink" Target="mailto:eva.zemandl@ntu.ac.uk"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cropdrop.org.uk/"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descr="Volunteers distributing food in kitchen">
            <a:extLst>
              <a:ext uri="{FF2B5EF4-FFF2-40B4-BE49-F238E27FC236}">
                <a16:creationId xmlns:a16="http://schemas.microsoft.com/office/drawing/2014/main" id="{7B103EA2-F14D-4D47-8BE8-D1C3EDA583F9}"/>
              </a:ext>
            </a:extLst>
          </p:cNvPr>
          <p:cNvPicPr>
            <a:picLocks noGrp="1" noChangeAspect="1"/>
          </p:cNvPicPr>
          <p:nvPr>
            <p:ph type="pic" sz="quarter" idx="13"/>
          </p:nvPr>
        </p:nvPicPr>
        <p:blipFill>
          <a:blip r:embed="rId3"/>
          <a:srcRect t="7802" b="7802"/>
          <a:stretch/>
        </p:blipFill>
        <p:spPr/>
      </p:pic>
      <p:sp>
        <p:nvSpPr>
          <p:cNvPr id="2" name="Title 1">
            <a:extLst>
              <a:ext uri="{FF2B5EF4-FFF2-40B4-BE49-F238E27FC236}">
                <a16:creationId xmlns:a16="http://schemas.microsoft.com/office/drawing/2014/main" id="{34086996-3F9C-48D9-9B0A-0A2614B992C5}"/>
              </a:ext>
            </a:extLst>
          </p:cNvPr>
          <p:cNvSpPr>
            <a:spLocks noGrp="1"/>
          </p:cNvSpPr>
          <p:nvPr>
            <p:ph type="ctrTitle"/>
          </p:nvPr>
        </p:nvSpPr>
        <p:spPr/>
        <p:txBody>
          <a:bodyPr/>
          <a:lstStyle/>
          <a:p>
            <a:r>
              <a:rPr lang="en-US" sz="3200" dirty="0"/>
              <a:t>Nottingham City Sustainable </a:t>
            </a:r>
            <a:br>
              <a:rPr lang="en-US" sz="3200" dirty="0"/>
            </a:br>
            <a:r>
              <a:rPr lang="en-US" sz="3200" dirty="0"/>
              <a:t>Food Partnership </a:t>
            </a:r>
            <a:br>
              <a:rPr lang="en-US" sz="3200" dirty="0"/>
            </a:br>
            <a:r>
              <a:rPr lang="en-US" sz="3200" dirty="0"/>
              <a:t>(NCSFP)</a:t>
            </a:r>
            <a:br>
              <a:rPr lang="en-US" sz="3200" dirty="0"/>
            </a:br>
            <a:br>
              <a:rPr lang="en-US" dirty="0"/>
            </a:br>
            <a:r>
              <a:rPr lang="en-US" sz="1400" dirty="0"/>
              <a:t>EMGH workshop, Nottingham City Council</a:t>
            </a:r>
            <a:br>
              <a:rPr lang="en-US" sz="1400" dirty="0"/>
            </a:br>
            <a:r>
              <a:rPr lang="en-US" sz="1400"/>
              <a:t>Delivered by: Eva </a:t>
            </a:r>
            <a:r>
              <a:rPr lang="en-US" sz="1400" dirty="0"/>
              <a:t>Zemandl</a:t>
            </a:r>
            <a:br>
              <a:rPr lang="en-US" sz="1400" dirty="0"/>
            </a:br>
            <a:r>
              <a:rPr lang="en-US" sz="1400" dirty="0"/>
              <a:t>16 January 2025</a:t>
            </a:r>
            <a:endParaRPr lang="en-US" dirty="0"/>
          </a:p>
        </p:txBody>
      </p:sp>
      <p:sp>
        <p:nvSpPr>
          <p:cNvPr id="19" name="Freeform: Shape 18">
            <a:extLst>
              <a:ext uri="{FF2B5EF4-FFF2-40B4-BE49-F238E27FC236}">
                <a16:creationId xmlns:a16="http://schemas.microsoft.com/office/drawing/2014/main" id="{0931376F-59AF-F711-409F-69FBE46A0A83}"/>
              </a:ext>
              <a:ext uri="{C183D7F6-B498-43B3-948B-1728B52AA6E4}">
                <adec:decorative xmlns:adec="http://schemas.microsoft.com/office/drawing/2017/decorative" val="1"/>
              </a:ext>
            </a:extLst>
          </p:cNvPr>
          <p:cNvSpPr/>
          <p:nvPr/>
        </p:nvSpPr>
        <p:spPr>
          <a:xfrm rot="21300000" flipH="1">
            <a:off x="825194" y="576713"/>
            <a:ext cx="10456673" cy="577242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66565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29BA1798-17F7-4F80-A991-C449074B1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 name="Freeform: Shape 2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5" name="Freeform: Shape 24">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AA4342DD-7680-4127-930E-CCB5085E3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F1FF0434-7F50-41AF-93EE-7466DED91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217ADE80-AC1E-4A7D-916F-75AF3D3F3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7D8DC9C7-2C47-4A29-8D99-5A642EC4A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35" name="Rectangle 34">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A qr code on a screen&#10;&#10;Description automatically generated">
            <a:extLst>
              <a:ext uri="{FF2B5EF4-FFF2-40B4-BE49-F238E27FC236}">
                <a16:creationId xmlns:a16="http://schemas.microsoft.com/office/drawing/2014/main" id="{0DCE2CD3-37FA-AAE0-0757-83A93927B2B6}"/>
              </a:ext>
            </a:extLst>
          </p:cNvPr>
          <p:cNvPicPr>
            <a:picLocks noChangeAspect="1"/>
          </p:cNvPicPr>
          <p:nvPr/>
        </p:nvPicPr>
        <p:blipFill>
          <a:blip r:embed="rId3"/>
          <a:srcRect l="5797" r="4416"/>
          <a:stretch/>
        </p:blipFill>
        <p:spPr>
          <a:xfrm>
            <a:off x="-1" y="10"/>
            <a:ext cx="6096001" cy="6857990"/>
          </a:xfrm>
          <a:prstGeom prst="rect">
            <a:avLst/>
          </a:prstGeom>
        </p:spPr>
      </p:pic>
      <p:pic>
        <p:nvPicPr>
          <p:cNvPr id="12" name="Picture Placeholder 11" descr="Aerial view of fields">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l="8073" r="8072" b="-2"/>
          <a:stretch/>
        </p:blipFill>
        <p:spPr>
          <a:xfrm>
            <a:off x="6137148" y="10"/>
            <a:ext cx="6053328" cy="6857990"/>
          </a:xfrm>
          <a:prstGeom prst="rect">
            <a:avLst/>
          </a:prstGeom>
        </p:spPr>
      </p:pic>
      <p:sp>
        <p:nvSpPr>
          <p:cNvPr id="37" name="Freeform: Shape 36">
            <a:extLst>
              <a:ext uri="{FF2B5EF4-FFF2-40B4-BE49-F238E27FC236}">
                <a16:creationId xmlns:a16="http://schemas.microsoft.com/office/drawing/2014/main" id="{8CC700D5-9809-43F4-89D5-7DBBCB0D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05099" y="1677725"/>
            <a:ext cx="4580108" cy="419741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C7163242-6303-46DC-BAC1-2A204F061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64125" y="1781092"/>
            <a:ext cx="4309606" cy="393049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805C4C40-D70E-4C4F-B228-98A0A6132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00000" flipH="1">
            <a:off x="6892268" y="1497535"/>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3D335A-5ECE-43C8-B81D-FB11A0598038}"/>
              </a:ext>
            </a:extLst>
          </p:cNvPr>
          <p:cNvSpPr>
            <a:spLocks noGrp="1"/>
          </p:cNvSpPr>
          <p:nvPr>
            <p:ph type="ctrTitle"/>
          </p:nvPr>
        </p:nvSpPr>
        <p:spPr>
          <a:xfrm>
            <a:off x="7403609" y="2247663"/>
            <a:ext cx="3831584" cy="2186393"/>
          </a:xfrm>
        </p:spPr>
        <p:txBody>
          <a:bodyPr vert="horz" lIns="109728" tIns="109728" rIns="109728" bIns="91440" rtlCol="0" anchor="b">
            <a:normAutofit/>
          </a:bodyPr>
          <a:lstStyle/>
          <a:p>
            <a:pPr algn="ctr">
              <a:lnSpc>
                <a:spcPct val="120000"/>
              </a:lnSpc>
            </a:pPr>
            <a:r>
              <a:rPr lang="en-US" spc="150"/>
              <a:t>Find us on </a:t>
            </a:r>
            <a:r>
              <a:rPr lang="en-US" spc="150">
                <a:hlinkClick r:id="rId5"/>
              </a:rPr>
              <a:t>LinkedIn</a:t>
            </a:r>
            <a:endParaRPr lang="en-US" spc="150"/>
          </a:p>
        </p:txBody>
      </p:sp>
      <p:sp>
        <p:nvSpPr>
          <p:cNvPr id="3" name="Subtitle 2">
            <a:extLst>
              <a:ext uri="{FF2B5EF4-FFF2-40B4-BE49-F238E27FC236}">
                <a16:creationId xmlns:a16="http://schemas.microsoft.com/office/drawing/2014/main" id="{CE24BAAE-F3C2-4167-8E55-3D4A3B8F9FD0}"/>
              </a:ext>
            </a:extLst>
          </p:cNvPr>
          <p:cNvSpPr>
            <a:spLocks noGrp="1"/>
          </p:cNvSpPr>
          <p:nvPr>
            <p:ph type="subTitle" idx="1"/>
          </p:nvPr>
        </p:nvSpPr>
        <p:spPr>
          <a:xfrm>
            <a:off x="7854696" y="4434056"/>
            <a:ext cx="2929408" cy="678633"/>
          </a:xfrm>
        </p:spPr>
        <p:txBody>
          <a:bodyPr vert="horz" lIns="109728" tIns="109728" rIns="109728" bIns="91440" rtlCol="0" anchor="t">
            <a:normAutofit/>
          </a:bodyPr>
          <a:lstStyle/>
          <a:p>
            <a:pPr algn="ctr">
              <a:lnSpc>
                <a:spcPct val="130000"/>
              </a:lnSpc>
            </a:pPr>
            <a:endParaRPr lang="en-US"/>
          </a:p>
        </p:txBody>
      </p:sp>
    </p:spTree>
    <p:extLst>
      <p:ext uri="{BB962C8B-B14F-4D97-AF65-F5344CB8AC3E}">
        <p14:creationId xmlns:p14="http://schemas.microsoft.com/office/powerpoint/2010/main" val="1133887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335A-5ECE-43C8-B81D-FB11A0598038}"/>
              </a:ext>
            </a:extLst>
          </p:cNvPr>
          <p:cNvSpPr>
            <a:spLocks noGrp="1"/>
          </p:cNvSpPr>
          <p:nvPr>
            <p:ph type="title"/>
          </p:nvPr>
        </p:nvSpPr>
        <p:spPr/>
        <p:txBody>
          <a:bodyPr anchor="b"/>
          <a:lstStyle/>
          <a:p>
            <a:r>
              <a:rPr lang="en-US" dirty="0"/>
              <a:t>Thank You</a:t>
            </a:r>
          </a:p>
        </p:txBody>
      </p:sp>
      <p:sp>
        <p:nvSpPr>
          <p:cNvPr id="3" name="Subtitle 2">
            <a:extLst>
              <a:ext uri="{FF2B5EF4-FFF2-40B4-BE49-F238E27FC236}">
                <a16:creationId xmlns:a16="http://schemas.microsoft.com/office/drawing/2014/main" id="{CE24BAAE-F3C2-4167-8E55-3D4A3B8F9FD0}"/>
              </a:ext>
            </a:extLst>
          </p:cNvPr>
          <p:cNvSpPr>
            <a:spLocks noGrp="1"/>
          </p:cNvSpPr>
          <p:nvPr>
            <p:ph sz="quarter" idx="16"/>
          </p:nvPr>
        </p:nvSpPr>
        <p:spPr/>
        <p:txBody>
          <a:bodyPr anchor="t">
            <a:normAutofit/>
          </a:bodyPr>
          <a:lstStyle/>
          <a:p>
            <a:r>
              <a:rPr lang="en-US" dirty="0"/>
              <a:t>Dr Eva Zemandl</a:t>
            </a:r>
          </a:p>
          <a:p>
            <a:r>
              <a:rPr lang="en-US" dirty="0"/>
              <a:t>Interim Partnership Coordinator</a:t>
            </a:r>
          </a:p>
          <a:p>
            <a:r>
              <a:rPr lang="en-US" dirty="0">
                <a:hlinkClick r:id="rId3"/>
              </a:rPr>
              <a:t>MARKETs Group at NTU</a:t>
            </a:r>
            <a:endParaRPr lang="en-US" dirty="0"/>
          </a:p>
          <a:p>
            <a:r>
              <a:rPr lang="en-US" dirty="0">
                <a:hlinkClick r:id="rId4"/>
              </a:rPr>
              <a:t>eva.zemandl@ntu.ac.uk</a:t>
            </a:r>
            <a:r>
              <a:rPr lang="en-US" dirty="0"/>
              <a:t> </a:t>
            </a:r>
          </a:p>
        </p:txBody>
      </p:sp>
    </p:spTree>
    <p:extLst>
      <p:ext uri="{BB962C8B-B14F-4D97-AF65-F5344CB8AC3E}">
        <p14:creationId xmlns:p14="http://schemas.microsoft.com/office/powerpoint/2010/main" val="2382130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p:txBody>
          <a:bodyPr anchor="b"/>
          <a:lstStyle/>
          <a:p>
            <a:r>
              <a:rPr lang="en-US" dirty="0"/>
              <a:t>Content</a:t>
            </a:r>
          </a:p>
        </p:txBody>
      </p:sp>
      <p:sp>
        <p:nvSpPr>
          <p:cNvPr id="3" name="Content Placeholder 2">
            <a:extLst>
              <a:ext uri="{FF2B5EF4-FFF2-40B4-BE49-F238E27FC236}">
                <a16:creationId xmlns:a16="http://schemas.microsoft.com/office/drawing/2014/main" id="{69CF77C5-9F6B-451C-B03D-A5E55E0DAC90}"/>
              </a:ext>
            </a:extLst>
          </p:cNvPr>
          <p:cNvSpPr>
            <a:spLocks noGrp="1"/>
          </p:cNvSpPr>
          <p:nvPr>
            <p:ph sz="quarter" idx="15"/>
          </p:nvPr>
        </p:nvSpPr>
        <p:spPr/>
        <p:txBody>
          <a:bodyPr vert="horz" lIns="109728" tIns="109728" rIns="109728" bIns="91440" rtlCol="0" anchor="t">
            <a:normAutofit/>
          </a:bodyPr>
          <a:lstStyle/>
          <a:p>
            <a:r>
              <a:rPr lang="en-US" dirty="0"/>
              <a:t>Partnership vision and principles </a:t>
            </a:r>
          </a:p>
          <a:p>
            <a:r>
              <a:rPr lang="en-US" dirty="0"/>
              <a:t>Themes and aims</a:t>
            </a:r>
          </a:p>
          <a:p>
            <a:r>
              <a:rPr lang="en-US" dirty="0"/>
              <a:t>Structure and interim steering group</a:t>
            </a:r>
          </a:p>
          <a:p>
            <a:r>
              <a:rPr lang="en-US" dirty="0"/>
              <a:t>EMGH and NCSFP synergies</a:t>
            </a:r>
          </a:p>
          <a:p>
            <a:r>
              <a:rPr lang="en-US" dirty="0"/>
              <a:t>How to get in touch</a:t>
            </a:r>
          </a:p>
        </p:txBody>
      </p:sp>
    </p:spTree>
    <p:extLst>
      <p:ext uri="{BB962C8B-B14F-4D97-AF65-F5344CB8AC3E}">
        <p14:creationId xmlns:p14="http://schemas.microsoft.com/office/powerpoint/2010/main" val="1282301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335A-5ECE-43C8-B81D-FB11A0598038}"/>
              </a:ext>
            </a:extLst>
          </p:cNvPr>
          <p:cNvSpPr>
            <a:spLocks noGrp="1"/>
          </p:cNvSpPr>
          <p:nvPr>
            <p:ph type="ctrTitle"/>
          </p:nvPr>
        </p:nvSpPr>
        <p:spPr/>
        <p:txBody>
          <a:bodyPr anchor="ctr">
            <a:normAutofit/>
          </a:bodyPr>
          <a:lstStyle/>
          <a:p>
            <a:r>
              <a:rPr lang="en-US" sz="2800" dirty="0">
                <a:effectLst/>
                <a:latin typeface="Aptos" panose="020B0004020202020204" pitchFamily="34" charset="0"/>
                <a:ea typeface="Aptos" panose="020B0004020202020204" pitchFamily="34" charset="0"/>
                <a:cs typeface="Times New Roman" panose="02020603050405020304" pitchFamily="18" charset="0"/>
              </a:rPr>
              <a:t>We are a multisector partnership formed to create a food secure, financially resilient, enterprising, socially just and green Nottingham.</a:t>
            </a:r>
            <a:endParaRPr lang="en-US" sz="2800" dirty="0"/>
          </a:p>
        </p:txBody>
      </p:sp>
      <p:pic>
        <p:nvPicPr>
          <p:cNvPr id="6" name="Picture Placeholder 5" descr="Volunteers distributing food in kitchen">
            <a:extLst>
              <a:ext uri="{FF2B5EF4-FFF2-40B4-BE49-F238E27FC236}">
                <a16:creationId xmlns:a16="http://schemas.microsoft.com/office/drawing/2014/main" id="{03349E68-06C8-9042-BCEB-261B43489525}"/>
              </a:ext>
            </a:extLst>
          </p:cNvPr>
          <p:cNvPicPr>
            <a:picLocks noGrp="1" noChangeAspect="1"/>
          </p:cNvPicPr>
          <p:nvPr>
            <p:ph type="pic" sz="quarter" idx="14"/>
          </p:nvPr>
        </p:nvPicPr>
        <p:blipFill>
          <a:blip r:embed="rId3"/>
          <a:srcRect l="21983" r="21983"/>
          <a:stretch>
            <a:fillRect/>
          </a:stretch>
        </p:blipFill>
        <p:spPr/>
      </p:pic>
    </p:spTree>
    <p:extLst>
      <p:ext uri="{BB962C8B-B14F-4D97-AF65-F5344CB8AC3E}">
        <p14:creationId xmlns:p14="http://schemas.microsoft.com/office/powerpoint/2010/main" val="3789343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66C95451-9C62-77F3-8A67-768FD7084751}"/>
              </a:ext>
            </a:extLst>
          </p:cNvPr>
          <p:cNvSpPr>
            <a:spLocks noGrp="1"/>
          </p:cNvSpPr>
          <p:nvPr>
            <p:ph type="title"/>
          </p:nvPr>
        </p:nvSpPr>
        <p:spPr>
          <a:xfrm>
            <a:off x="1188340" y="1105232"/>
            <a:ext cx="3013545" cy="4277802"/>
          </a:xfrm>
        </p:spPr>
        <p:txBody>
          <a:bodyPr vert="horz" lIns="109728" tIns="109728" rIns="109728" bIns="91440" rtlCol="0" anchor="ctr">
            <a:normAutofit/>
          </a:bodyPr>
          <a:lstStyle/>
          <a:p>
            <a:pPr>
              <a:lnSpc>
                <a:spcPct val="130000"/>
              </a:lnSpc>
            </a:pPr>
            <a:r>
              <a:rPr lang="en-US" dirty="0"/>
              <a:t>Our guiding principles</a:t>
            </a:r>
            <a:endParaRPr lang="en-US"/>
          </a:p>
        </p:txBody>
      </p:sp>
      <p:grpSp>
        <p:nvGrpSpPr>
          <p:cNvPr id="13" name="Group 12">
            <a:extLst>
              <a:ext uri="{FF2B5EF4-FFF2-40B4-BE49-F238E27FC236}">
                <a16:creationId xmlns:a16="http://schemas.microsoft.com/office/drawing/2014/main" id="{D4D684F8-91BF-481C-A965-722756A383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308533" y="0"/>
            <a:ext cx="7883467" cy="6858000"/>
            <a:chOff x="0" y="0"/>
            <a:chExt cx="7883467" cy="6858000"/>
          </a:xfrm>
        </p:grpSpPr>
        <p:sp>
          <p:nvSpPr>
            <p:cNvPr id="14" name="Freeform: Shape 13">
              <a:extLst>
                <a:ext uri="{FF2B5EF4-FFF2-40B4-BE49-F238E27FC236}">
                  <a16:creationId xmlns:a16="http://schemas.microsoft.com/office/drawing/2014/main" id="{05DF7B3C-29EF-4ADC-BFDC-C3A038AC43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20289037-6999-491E-AA63-CC1C3CBBF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374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497CF6DF-9FF9-4D10-B338-0BEFC0AA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aphicFrame>
        <p:nvGraphicFramePr>
          <p:cNvPr id="5" name="Content Placeholder 2">
            <a:extLst>
              <a:ext uri="{FF2B5EF4-FFF2-40B4-BE49-F238E27FC236}">
                <a16:creationId xmlns:a16="http://schemas.microsoft.com/office/drawing/2014/main" id="{0DF775C7-299F-0870-726E-03570EC6DDC2}"/>
              </a:ext>
            </a:extLst>
          </p:cNvPr>
          <p:cNvGraphicFramePr>
            <a:graphicFrameLocks noGrp="1"/>
          </p:cNvGraphicFramePr>
          <p:nvPr>
            <p:ph sz="quarter" idx="15"/>
            <p:extLst>
              <p:ext uri="{D42A27DB-BD31-4B8C-83A1-F6EECF244321}">
                <p14:modId xmlns:p14="http://schemas.microsoft.com/office/powerpoint/2010/main" val="2326761880"/>
              </p:ext>
            </p:extLst>
          </p:nvPr>
        </p:nvGraphicFramePr>
        <p:xfrm>
          <a:off x="5972174" y="819150"/>
          <a:ext cx="5031485" cy="5145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2042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335A-5ECE-43C8-B81D-FB11A0598038}"/>
              </a:ext>
            </a:extLst>
          </p:cNvPr>
          <p:cNvSpPr>
            <a:spLocks noGrp="1"/>
          </p:cNvSpPr>
          <p:nvPr>
            <p:ph type="title"/>
          </p:nvPr>
        </p:nvSpPr>
        <p:spPr/>
        <p:txBody>
          <a:bodyPr anchor="b">
            <a:normAutofit/>
          </a:bodyPr>
          <a:lstStyle/>
          <a:p>
            <a:r>
              <a:rPr lang="en-US" dirty="0"/>
              <a:t>Themes and aims</a:t>
            </a:r>
          </a:p>
        </p:txBody>
      </p:sp>
      <p:sp>
        <p:nvSpPr>
          <p:cNvPr id="11" name="Content Placeholder 10">
            <a:extLst>
              <a:ext uri="{FF2B5EF4-FFF2-40B4-BE49-F238E27FC236}">
                <a16:creationId xmlns:a16="http://schemas.microsoft.com/office/drawing/2014/main" id="{0F714E37-6F82-390D-C5A6-9B97B254F81D}"/>
              </a:ext>
            </a:extLst>
          </p:cNvPr>
          <p:cNvSpPr>
            <a:spLocks noGrp="1"/>
          </p:cNvSpPr>
          <p:nvPr>
            <p:ph idx="1"/>
          </p:nvPr>
        </p:nvSpPr>
        <p:spPr/>
        <p:txBody>
          <a:bodyPr/>
          <a:lstStyle/>
          <a:p>
            <a:endParaRPr lang="en-US"/>
          </a:p>
        </p:txBody>
      </p:sp>
      <p:pic>
        <p:nvPicPr>
          <p:cNvPr id="13" name="Picture 12">
            <a:extLst>
              <a:ext uri="{FF2B5EF4-FFF2-40B4-BE49-F238E27FC236}">
                <a16:creationId xmlns:a16="http://schemas.microsoft.com/office/drawing/2014/main" id="{8B0EBCB4-C95C-62B8-3DFF-5E5B55186225}"/>
              </a:ext>
            </a:extLst>
          </p:cNvPr>
          <p:cNvPicPr>
            <a:picLocks noChangeAspect="1"/>
          </p:cNvPicPr>
          <p:nvPr/>
        </p:nvPicPr>
        <p:blipFill>
          <a:blip r:embed="rId3"/>
          <a:stretch>
            <a:fillRect/>
          </a:stretch>
        </p:blipFill>
        <p:spPr>
          <a:xfrm>
            <a:off x="1920240" y="2768184"/>
            <a:ext cx="8770571" cy="2240425"/>
          </a:xfrm>
          <a:prstGeom prst="rect">
            <a:avLst/>
          </a:prstGeom>
        </p:spPr>
      </p:pic>
    </p:spTree>
    <p:extLst>
      <p:ext uri="{BB962C8B-B14F-4D97-AF65-F5344CB8AC3E}">
        <p14:creationId xmlns:p14="http://schemas.microsoft.com/office/powerpoint/2010/main" val="3594869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A26B-AC7C-F736-1310-2CDA2EF8E6E2}"/>
              </a:ext>
            </a:extLst>
          </p:cNvPr>
          <p:cNvSpPr>
            <a:spLocks noGrp="1"/>
          </p:cNvSpPr>
          <p:nvPr>
            <p:ph type="title"/>
          </p:nvPr>
        </p:nvSpPr>
        <p:spPr/>
        <p:txBody>
          <a:bodyPr>
            <a:normAutofit fontScale="90000"/>
          </a:bodyPr>
          <a:lstStyle/>
          <a:p>
            <a:r>
              <a:rPr lang="en-US" dirty="0"/>
              <a:t>Structure and interim steering group</a:t>
            </a:r>
          </a:p>
        </p:txBody>
      </p:sp>
      <p:pic>
        <p:nvPicPr>
          <p:cNvPr id="5" name="Content Placeholder 4">
            <a:extLst>
              <a:ext uri="{FF2B5EF4-FFF2-40B4-BE49-F238E27FC236}">
                <a16:creationId xmlns:a16="http://schemas.microsoft.com/office/drawing/2014/main" id="{4B9AF689-55D3-4451-017E-77BF077211C0}"/>
              </a:ext>
            </a:extLst>
          </p:cNvPr>
          <p:cNvPicPr>
            <a:picLocks noGrp="1" noChangeAspect="1"/>
          </p:cNvPicPr>
          <p:nvPr>
            <p:ph sz="half" idx="1"/>
          </p:nvPr>
        </p:nvPicPr>
        <p:blipFill>
          <a:blip r:embed="rId2"/>
          <a:stretch>
            <a:fillRect/>
          </a:stretch>
        </p:blipFill>
        <p:spPr>
          <a:xfrm>
            <a:off x="1920875" y="2988182"/>
            <a:ext cx="4159250" cy="2558036"/>
          </a:xfrm>
        </p:spPr>
      </p:pic>
      <p:sp>
        <p:nvSpPr>
          <p:cNvPr id="6" name="Content Placeholder 5">
            <a:extLst>
              <a:ext uri="{FF2B5EF4-FFF2-40B4-BE49-F238E27FC236}">
                <a16:creationId xmlns:a16="http://schemas.microsoft.com/office/drawing/2014/main" id="{A67F5F04-2659-0300-4A10-D30F32B375FB}"/>
              </a:ext>
            </a:extLst>
          </p:cNvPr>
          <p:cNvSpPr>
            <a:spLocks noGrp="1"/>
          </p:cNvSpPr>
          <p:nvPr>
            <p:ph sz="half" idx="2"/>
          </p:nvPr>
        </p:nvSpPr>
        <p:spPr/>
        <p:txBody>
          <a:bodyPr>
            <a:normAutofit fontScale="55000" lnSpcReduction="20000"/>
          </a:bodyPr>
          <a:lstStyle/>
          <a:p>
            <a:r>
              <a:rPr lang="en-US" dirty="0" err="1"/>
              <a:t>FareShare</a:t>
            </a:r>
            <a:r>
              <a:rPr lang="en-US" dirty="0"/>
              <a:t> Midlands</a:t>
            </a:r>
          </a:p>
          <a:p>
            <a:r>
              <a:rPr lang="en-US" dirty="0" err="1"/>
              <a:t>Himmah</a:t>
            </a:r>
            <a:endParaRPr lang="en-US" dirty="0"/>
          </a:p>
          <a:p>
            <a:r>
              <a:rPr lang="en-US" dirty="0"/>
              <a:t>Nottingham </a:t>
            </a:r>
            <a:r>
              <a:rPr lang="en-US"/>
              <a:t>City Council</a:t>
            </a:r>
            <a:endParaRPr lang="en-US" dirty="0"/>
          </a:p>
          <a:p>
            <a:r>
              <a:rPr lang="en-US" dirty="0"/>
              <a:t>Nottingham Growing Network</a:t>
            </a:r>
          </a:p>
          <a:p>
            <a:r>
              <a:rPr lang="en-US" dirty="0"/>
              <a:t>Nottingham Financial Resilience Partnership, including the Food Bank Group</a:t>
            </a:r>
          </a:p>
          <a:p>
            <a:r>
              <a:rPr lang="en-US" dirty="0"/>
              <a:t>Nottingham Social Eating Network</a:t>
            </a:r>
          </a:p>
          <a:p>
            <a:r>
              <a:rPr lang="en-US" dirty="0"/>
              <a:t>Nottingham Trent University</a:t>
            </a:r>
          </a:p>
          <a:p>
            <a:r>
              <a:rPr lang="en-US" dirty="0"/>
              <a:t>Urban Agriculture Consortium</a:t>
            </a:r>
          </a:p>
          <a:p>
            <a:r>
              <a:rPr lang="en-US" dirty="0"/>
              <a:t>University of Nottingham, Food Systems Institute</a:t>
            </a:r>
          </a:p>
          <a:p>
            <a:r>
              <a:rPr lang="en-US" dirty="0" err="1"/>
              <a:t>Trussel</a:t>
            </a:r>
            <a:r>
              <a:rPr lang="en-US" dirty="0"/>
              <a:t> Trust (Hope Nottingham and Clifton Food Bank)</a:t>
            </a:r>
          </a:p>
        </p:txBody>
      </p:sp>
    </p:spTree>
    <p:extLst>
      <p:ext uri="{BB962C8B-B14F-4D97-AF65-F5344CB8AC3E}">
        <p14:creationId xmlns:p14="http://schemas.microsoft.com/office/powerpoint/2010/main" val="1771597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D084A-711B-CEED-312A-08D230B84EF5}"/>
              </a:ext>
            </a:extLst>
          </p:cNvPr>
          <p:cNvSpPr>
            <a:spLocks noGrp="1"/>
          </p:cNvSpPr>
          <p:nvPr>
            <p:ph type="title"/>
          </p:nvPr>
        </p:nvSpPr>
        <p:spPr/>
        <p:txBody>
          <a:bodyPr/>
          <a:lstStyle/>
          <a:p>
            <a:r>
              <a:rPr lang="en-US" dirty="0"/>
              <a:t>EMGH and NCSFP Synergies</a:t>
            </a:r>
          </a:p>
        </p:txBody>
      </p:sp>
      <p:graphicFrame>
        <p:nvGraphicFramePr>
          <p:cNvPr id="6" name="Content Placeholder 5">
            <a:extLst>
              <a:ext uri="{FF2B5EF4-FFF2-40B4-BE49-F238E27FC236}">
                <a16:creationId xmlns:a16="http://schemas.microsoft.com/office/drawing/2014/main" id="{9E3ED941-75B2-1FD0-12F5-225C2493072A}"/>
              </a:ext>
            </a:extLst>
          </p:cNvPr>
          <p:cNvGraphicFramePr>
            <a:graphicFrameLocks noGrp="1"/>
          </p:cNvGraphicFramePr>
          <p:nvPr>
            <p:ph idx="1"/>
            <p:extLst>
              <p:ext uri="{D42A27DB-BD31-4B8C-83A1-F6EECF244321}">
                <p14:modId xmlns:p14="http://schemas.microsoft.com/office/powerpoint/2010/main" val="1863840815"/>
              </p:ext>
            </p:extLst>
          </p:nvPr>
        </p:nvGraphicFramePr>
        <p:xfrm>
          <a:off x="1920875" y="2312988"/>
          <a:ext cx="8769348" cy="3723640"/>
        </p:xfrm>
        <a:graphic>
          <a:graphicData uri="http://schemas.openxmlformats.org/drawingml/2006/table">
            <a:tbl>
              <a:tblPr firstRow="1" bandRow="1">
                <a:tableStyleId>{912C8C85-51F0-491E-9774-3900AFEF0FD7}</a:tableStyleId>
              </a:tblPr>
              <a:tblGrid>
                <a:gridCol w="2192337">
                  <a:extLst>
                    <a:ext uri="{9D8B030D-6E8A-4147-A177-3AD203B41FA5}">
                      <a16:colId xmlns:a16="http://schemas.microsoft.com/office/drawing/2014/main" val="1645536528"/>
                    </a:ext>
                  </a:extLst>
                </a:gridCol>
                <a:gridCol w="2192337">
                  <a:extLst>
                    <a:ext uri="{9D8B030D-6E8A-4147-A177-3AD203B41FA5}">
                      <a16:colId xmlns:a16="http://schemas.microsoft.com/office/drawing/2014/main" val="3667781737"/>
                    </a:ext>
                  </a:extLst>
                </a:gridCol>
                <a:gridCol w="4384674">
                  <a:extLst>
                    <a:ext uri="{9D8B030D-6E8A-4147-A177-3AD203B41FA5}">
                      <a16:colId xmlns:a16="http://schemas.microsoft.com/office/drawing/2014/main" val="2426260476"/>
                    </a:ext>
                  </a:extLst>
                </a:gridCol>
              </a:tblGrid>
              <a:tr h="370840">
                <a:tc>
                  <a:txBody>
                    <a:bodyPr/>
                    <a:lstStyle/>
                    <a:p>
                      <a:r>
                        <a:rPr lang="en-US" dirty="0"/>
                        <a:t>EMGH themes</a:t>
                      </a:r>
                    </a:p>
                  </a:txBody>
                  <a:tcPr/>
                </a:tc>
                <a:tc>
                  <a:txBody>
                    <a:bodyPr/>
                    <a:lstStyle/>
                    <a:p>
                      <a:r>
                        <a:rPr lang="en-US" dirty="0"/>
                        <a:t>NCSFP themes</a:t>
                      </a:r>
                    </a:p>
                  </a:txBody>
                  <a:tcPr/>
                </a:tc>
                <a:tc>
                  <a:txBody>
                    <a:bodyPr/>
                    <a:lstStyle/>
                    <a:p>
                      <a:r>
                        <a:rPr lang="en-US" dirty="0"/>
                        <a:t>Outputs and actions</a:t>
                      </a:r>
                    </a:p>
                  </a:txBody>
                  <a:tcPr/>
                </a:tc>
                <a:extLst>
                  <a:ext uri="{0D108BD9-81ED-4DB2-BD59-A6C34878D82A}">
                    <a16:rowId xmlns:a16="http://schemas.microsoft.com/office/drawing/2014/main" val="3003334077"/>
                  </a:ext>
                </a:extLst>
              </a:tr>
              <a:tr h="370840">
                <a:tc>
                  <a:txBody>
                    <a:bodyPr/>
                    <a:lstStyle/>
                    <a:p>
                      <a:r>
                        <a:rPr lang="en-GB" sz="1300" dirty="0"/>
                        <a:t>Commission/create a Nottingham Good Food plan</a:t>
                      </a:r>
                      <a:endParaRPr lang="en-US" sz="1300" dirty="0"/>
                    </a:p>
                  </a:txBody>
                  <a:tcPr/>
                </a:tc>
                <a:tc rowSpan="2">
                  <a:txBody>
                    <a:bodyPr/>
                    <a:lstStyle/>
                    <a:p>
                      <a:endParaRPr lang="en-GB" sz="1300" dirty="0"/>
                    </a:p>
                    <a:p>
                      <a:endParaRPr lang="en-GB" sz="1300" dirty="0"/>
                    </a:p>
                    <a:p>
                      <a:endParaRPr lang="en-GB" sz="1300" dirty="0"/>
                    </a:p>
                    <a:p>
                      <a:r>
                        <a:rPr lang="en-GB" sz="1300" i="1" dirty="0"/>
                        <a:t>Joined-up Nottingham</a:t>
                      </a:r>
                      <a:r>
                        <a:rPr lang="en-GB" sz="1300" dirty="0"/>
                        <a:t>:</a:t>
                      </a:r>
                    </a:p>
                    <a:p>
                      <a:r>
                        <a:rPr lang="en-GB" sz="1300" dirty="0"/>
                        <a:t>Establishing and coordinating a sustainable food partnership in the city that leverages existing strengths within Nottingham through a whole systems, multisector and ‘more-than-food’ approach.</a:t>
                      </a:r>
                      <a:endParaRPr lang="en-US" sz="1300" dirty="0"/>
                    </a:p>
                  </a:txBody>
                  <a:tcPr/>
                </a:tc>
                <a:tc>
                  <a:txBody>
                    <a:bodyPr/>
                    <a:lstStyle/>
                    <a:p>
                      <a:r>
                        <a:rPr lang="en-GB" sz="1300" dirty="0"/>
                        <a:t>Explore the creation of a ‘Nottingham Food Chater/Strategy’ as a framework for this partnership and to unify all Nottingham City Council’s policies with a food dimension (with links to the Government Food Strategy</a:t>
                      </a:r>
                    </a:p>
                    <a:p>
                      <a:endParaRPr lang="en-GB" sz="1300" dirty="0"/>
                    </a:p>
                    <a:p>
                      <a:endParaRPr lang="en-US" sz="1300" dirty="0"/>
                    </a:p>
                  </a:txBody>
                  <a:tcPr/>
                </a:tc>
                <a:extLst>
                  <a:ext uri="{0D108BD9-81ED-4DB2-BD59-A6C34878D82A}">
                    <a16:rowId xmlns:a16="http://schemas.microsoft.com/office/drawing/2014/main" val="24526721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kern="1200" dirty="0">
                          <a:solidFill>
                            <a:schemeClr val="tx1"/>
                          </a:solidFill>
                          <a:effectLst/>
                          <a:latin typeface="+mn-lt"/>
                          <a:ea typeface="+mn-ea"/>
                          <a:cs typeface="+mn-cs"/>
                        </a:rPr>
                        <a:t>Define a clear governance structure that brings together local partners to monitor the progress of the aims set out in the good food plan </a:t>
                      </a:r>
                      <a:r>
                        <a:rPr lang="en-US" sz="1300" dirty="0">
                          <a:effectLst/>
                        </a:rPr>
                        <a:t> </a:t>
                      </a:r>
                      <a:r>
                        <a:rPr lang="en-GB" sz="1300" kern="1200" dirty="0">
                          <a:solidFill>
                            <a:schemeClr val="tx1"/>
                          </a:solidFill>
                          <a:effectLst/>
                          <a:latin typeface="+mn-lt"/>
                          <a:ea typeface="+mn-ea"/>
                          <a:cs typeface="+mn-cs"/>
                        </a:rPr>
                        <a:t> To be underpinned by TOR - in progress</a:t>
                      </a:r>
                      <a:endParaRPr lang="en-US" sz="1300" kern="1200" dirty="0">
                        <a:solidFill>
                          <a:schemeClr val="tx1"/>
                        </a:solidFill>
                        <a:effectLst/>
                        <a:latin typeface="+mn-lt"/>
                        <a:ea typeface="+mn-ea"/>
                        <a:cs typeface="+mn-cs"/>
                      </a:endParaRPr>
                    </a:p>
                    <a:p>
                      <a:endParaRPr lang="en-US" sz="1300" dirty="0"/>
                    </a:p>
                  </a:txBody>
                  <a:tcPr/>
                </a:tc>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kern="1200" dirty="0">
                          <a:solidFill>
                            <a:schemeClr val="tx1"/>
                          </a:solidFill>
                          <a:latin typeface="+mn-lt"/>
                          <a:ea typeface="+mn-ea"/>
                          <a:cs typeface="+mn-cs"/>
                        </a:rPr>
                        <a:t>Nottingham City Sustainable Food Partnership established, with Sustainable Food Places membership/accreditation achieved</a:t>
                      </a:r>
                      <a:endParaRPr lang="en-US" sz="13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kern="1200" dirty="0">
                          <a:solidFill>
                            <a:schemeClr val="tx1"/>
                          </a:solidFill>
                          <a:effectLst/>
                          <a:latin typeface="+mn-lt"/>
                          <a:ea typeface="+mn-ea"/>
                          <a:cs typeface="+mn-cs"/>
                        </a:rPr>
                        <a:t>Establish the NCSFP Steering Group, finalise membership and agree terms of reference</a:t>
                      </a:r>
                      <a:endParaRPr lang="en-US" sz="1300" kern="1200" dirty="0">
                        <a:solidFill>
                          <a:schemeClr val="tx1"/>
                        </a:solidFill>
                        <a:effectLst/>
                        <a:latin typeface="+mn-lt"/>
                        <a:ea typeface="+mn-ea"/>
                        <a:cs typeface="+mn-cs"/>
                      </a:endParaRPr>
                    </a:p>
                    <a:p>
                      <a:endParaRPr lang="en-US" sz="1300" dirty="0"/>
                    </a:p>
                  </a:txBody>
                  <a:tcPr/>
                </a:tc>
                <a:extLst>
                  <a:ext uri="{0D108BD9-81ED-4DB2-BD59-A6C34878D82A}">
                    <a16:rowId xmlns:a16="http://schemas.microsoft.com/office/drawing/2014/main" val="1917617161"/>
                  </a:ext>
                </a:extLst>
              </a:tr>
            </a:tbl>
          </a:graphicData>
        </a:graphic>
      </p:graphicFrame>
    </p:spTree>
    <p:extLst>
      <p:ext uri="{BB962C8B-B14F-4D97-AF65-F5344CB8AC3E}">
        <p14:creationId xmlns:p14="http://schemas.microsoft.com/office/powerpoint/2010/main" val="3979961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DB897-BFFD-860E-E70F-703067C7C758}"/>
              </a:ext>
            </a:extLst>
          </p:cNvPr>
          <p:cNvSpPr>
            <a:spLocks noGrp="1"/>
          </p:cNvSpPr>
          <p:nvPr>
            <p:ph type="title"/>
          </p:nvPr>
        </p:nvSpPr>
        <p:spPr/>
        <p:txBody>
          <a:bodyPr/>
          <a:lstStyle/>
          <a:p>
            <a:r>
              <a:rPr lang="en-US" dirty="0"/>
              <a:t>EMGH and NCSFP Synergies</a:t>
            </a:r>
          </a:p>
        </p:txBody>
      </p:sp>
      <p:graphicFrame>
        <p:nvGraphicFramePr>
          <p:cNvPr id="4" name="Content Placeholder 3">
            <a:extLst>
              <a:ext uri="{FF2B5EF4-FFF2-40B4-BE49-F238E27FC236}">
                <a16:creationId xmlns:a16="http://schemas.microsoft.com/office/drawing/2014/main" id="{364C8660-9A6E-7AFB-E1B6-2884C4B98D9E}"/>
              </a:ext>
            </a:extLst>
          </p:cNvPr>
          <p:cNvGraphicFramePr>
            <a:graphicFrameLocks noGrp="1"/>
          </p:cNvGraphicFramePr>
          <p:nvPr>
            <p:ph idx="1"/>
            <p:extLst>
              <p:ext uri="{D42A27DB-BD31-4B8C-83A1-F6EECF244321}">
                <p14:modId xmlns:p14="http://schemas.microsoft.com/office/powerpoint/2010/main" val="522564996"/>
              </p:ext>
            </p:extLst>
          </p:nvPr>
        </p:nvGraphicFramePr>
        <p:xfrm>
          <a:off x="1920875" y="2312988"/>
          <a:ext cx="8769348" cy="4406564"/>
        </p:xfrm>
        <a:graphic>
          <a:graphicData uri="http://schemas.openxmlformats.org/drawingml/2006/table">
            <a:tbl>
              <a:tblPr firstRow="1" bandRow="1">
                <a:tableStyleId>{912C8C85-51F0-491E-9774-3900AFEF0FD7}</a:tableStyleId>
              </a:tblPr>
              <a:tblGrid>
                <a:gridCol w="2923116">
                  <a:extLst>
                    <a:ext uri="{9D8B030D-6E8A-4147-A177-3AD203B41FA5}">
                      <a16:colId xmlns:a16="http://schemas.microsoft.com/office/drawing/2014/main" val="843918579"/>
                    </a:ext>
                  </a:extLst>
                </a:gridCol>
                <a:gridCol w="2923116">
                  <a:extLst>
                    <a:ext uri="{9D8B030D-6E8A-4147-A177-3AD203B41FA5}">
                      <a16:colId xmlns:a16="http://schemas.microsoft.com/office/drawing/2014/main" val="980204977"/>
                    </a:ext>
                  </a:extLst>
                </a:gridCol>
                <a:gridCol w="2923116">
                  <a:extLst>
                    <a:ext uri="{9D8B030D-6E8A-4147-A177-3AD203B41FA5}">
                      <a16:colId xmlns:a16="http://schemas.microsoft.com/office/drawing/2014/main" val="3124347223"/>
                    </a:ext>
                  </a:extLst>
                </a:gridCol>
              </a:tblGrid>
              <a:tr h="321328">
                <a:tc>
                  <a:txBody>
                    <a:bodyPr/>
                    <a:lstStyle/>
                    <a:p>
                      <a:r>
                        <a:rPr lang="en-US" dirty="0"/>
                        <a:t>EMGH themes</a:t>
                      </a:r>
                    </a:p>
                  </a:txBody>
                  <a:tcPr/>
                </a:tc>
                <a:tc>
                  <a:txBody>
                    <a:bodyPr/>
                    <a:lstStyle/>
                    <a:p>
                      <a:r>
                        <a:rPr lang="en-US" dirty="0"/>
                        <a:t>NCSFP themes</a:t>
                      </a:r>
                    </a:p>
                  </a:txBody>
                  <a:tcPr/>
                </a:tc>
                <a:tc>
                  <a:txBody>
                    <a:bodyPr/>
                    <a:lstStyle/>
                    <a:p>
                      <a:r>
                        <a:rPr lang="en-US" dirty="0"/>
                        <a:t>Outputs and actions</a:t>
                      </a:r>
                    </a:p>
                  </a:txBody>
                  <a:tcPr/>
                </a:tc>
                <a:extLst>
                  <a:ext uri="{0D108BD9-81ED-4DB2-BD59-A6C34878D82A}">
                    <a16:rowId xmlns:a16="http://schemas.microsoft.com/office/drawing/2014/main" val="1512500599"/>
                  </a:ext>
                </a:extLst>
              </a:tr>
              <a:tr h="2297712">
                <a:tc>
                  <a:txBody>
                    <a:bodyPr/>
                    <a:lstStyle/>
                    <a:p>
                      <a:r>
                        <a:rPr lang="en-GB" sz="1200" b="0" dirty="0"/>
                        <a:t>Look beyond just crisis food poverty and consider the larger group of people struggling with food insecurity with the aim of preventing crisis point see financial resilience public health strategy</a:t>
                      </a:r>
                    </a:p>
                    <a:p>
                      <a:endParaRPr lang="en-GB" sz="1200" b="0" dirty="0"/>
                    </a:p>
                  </a:txBody>
                  <a:tcPr/>
                </a:tc>
                <a:tc>
                  <a:txBody>
                    <a:bodyPr/>
                    <a:lstStyle/>
                    <a:p>
                      <a:r>
                        <a:rPr lang="en-GB" sz="1200" i="1" dirty="0"/>
                        <a:t>Food Secure and Financially Resilient Nottingham</a:t>
                      </a:r>
                      <a:r>
                        <a:rPr lang="en-GB" sz="1200" dirty="0"/>
                        <a:t>: Working towards a food secure, financially resilient as well as physically and mentally healthy resident population in the city</a:t>
                      </a:r>
                      <a:endParaRPr lang="en-US" sz="1200" dirty="0"/>
                    </a:p>
                  </a:txBody>
                  <a:tcPr/>
                </a:tc>
                <a:tc>
                  <a:txBody>
                    <a:bodyPr/>
                    <a:lstStyle/>
                    <a:p>
                      <a:r>
                        <a:rPr lang="en-GB" sz="1200" i="1" dirty="0"/>
                        <a:t>Intervention and Research Sub-group </a:t>
                      </a:r>
                      <a:r>
                        <a:rPr lang="en-GB" sz="1200" dirty="0"/>
                        <a:t>tasked with identifying and building a bank of potential interventions that are evidence-informed and can be piloted in select LSOAs as part of a significant, funded study.   The output would be the development of a comprehensive, multiyear funding bid that would benefit communities on the ground</a:t>
                      </a:r>
                      <a:endParaRPr lang="en-US" sz="1200" dirty="0"/>
                    </a:p>
                  </a:txBody>
                  <a:tcPr/>
                </a:tc>
                <a:extLst>
                  <a:ext uri="{0D108BD9-81ED-4DB2-BD59-A6C34878D82A}">
                    <a16:rowId xmlns:a16="http://schemas.microsoft.com/office/drawing/2014/main" val="2505694775"/>
                  </a:ext>
                </a:extLst>
              </a:tr>
              <a:tr h="1743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Creating a local environment that promotes healthy food choices </a:t>
                      </a:r>
                      <a:endParaRPr lang="en-US" sz="1200" b="0" dirty="0"/>
                    </a:p>
                    <a:p>
                      <a:endParaRPr lang="en-US" sz="1200" b="0" dirty="0"/>
                    </a:p>
                  </a:txBody>
                  <a:tcPr/>
                </a:tc>
                <a:tc>
                  <a:txBody>
                    <a:bodyPr/>
                    <a:lstStyle/>
                    <a:p>
                      <a:r>
                        <a:rPr lang="en-US" sz="1200" i="1" dirty="0"/>
                        <a:t>Grow and Eat Nottingham:</a:t>
                      </a:r>
                      <a:r>
                        <a:rPr lang="en-GB" sz="1200" i="0" dirty="0"/>
                        <a:t>Harnessing urban and peri-urban agriculture to play a part in the nutrition, health and (physical and mental) wellbeing of residents.</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Pilot </a:t>
                      </a:r>
                      <a:r>
                        <a:rPr lang="en-GB" sz="1200" u="sng" kern="1200" dirty="0" err="1">
                          <a:solidFill>
                            <a:schemeClr val="tx1"/>
                          </a:solidFill>
                          <a:effectLst/>
                          <a:latin typeface="+mn-lt"/>
                          <a:ea typeface="+mn-ea"/>
                          <a:cs typeface="+mn-cs"/>
                          <a:hlinkClick r:id="rId2"/>
                        </a:rPr>
                        <a:t>CropDrop</a:t>
                      </a:r>
                      <a:r>
                        <a:rPr lang="en-GB" sz="1200" kern="1200" dirty="0">
                          <a:solidFill>
                            <a:schemeClr val="tx1"/>
                          </a:solidFill>
                          <a:effectLst/>
                          <a:latin typeface="+mn-lt"/>
                          <a:ea typeface="+mn-ea"/>
                          <a:cs typeface="+mn-cs"/>
                        </a:rPr>
                        <a:t> model in Nottingham to support future planning and distribution of locally grown food to community projects</a:t>
                      </a:r>
                      <a:endParaRPr lang="en-US" sz="1200" kern="1200" dirty="0">
                        <a:solidFill>
                          <a:schemeClr val="tx1"/>
                        </a:solidFill>
                        <a:effectLst/>
                        <a:latin typeface="+mn-lt"/>
                        <a:ea typeface="+mn-ea"/>
                        <a:cs typeface="+mn-cs"/>
                      </a:endParaRPr>
                    </a:p>
                  </a:txBody>
                  <a:tcPr/>
                </a:tc>
                <a:extLst>
                  <a:ext uri="{0D108BD9-81ED-4DB2-BD59-A6C34878D82A}">
                    <a16:rowId xmlns:a16="http://schemas.microsoft.com/office/drawing/2014/main" val="2096683576"/>
                  </a:ext>
                </a:extLst>
              </a:tr>
            </a:tbl>
          </a:graphicData>
        </a:graphic>
      </p:graphicFrame>
      <p:cxnSp>
        <p:nvCxnSpPr>
          <p:cNvPr id="6" name="Straight Arrow Connector 5">
            <a:extLst>
              <a:ext uri="{FF2B5EF4-FFF2-40B4-BE49-F238E27FC236}">
                <a16:creationId xmlns:a16="http://schemas.microsoft.com/office/drawing/2014/main" id="{AD9EBBA2-F9B9-BEC5-0889-19F3334C67B5}"/>
              </a:ext>
            </a:extLst>
          </p:cNvPr>
          <p:cNvCxnSpPr>
            <a:cxnSpLocks/>
          </p:cNvCxnSpPr>
          <p:nvPr/>
        </p:nvCxnSpPr>
        <p:spPr>
          <a:xfrm>
            <a:off x="5953760" y="3708400"/>
            <a:ext cx="0" cy="10871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838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3BB32-8AF5-EA48-63B5-955D79BF760C}"/>
              </a:ext>
            </a:extLst>
          </p:cNvPr>
          <p:cNvSpPr>
            <a:spLocks noGrp="1"/>
          </p:cNvSpPr>
          <p:nvPr>
            <p:ph type="title"/>
          </p:nvPr>
        </p:nvSpPr>
        <p:spPr/>
        <p:txBody>
          <a:bodyPr/>
          <a:lstStyle/>
          <a:p>
            <a:r>
              <a:rPr lang="en-US" dirty="0"/>
              <a:t>EMGH and NCSFP Synergies</a:t>
            </a:r>
          </a:p>
        </p:txBody>
      </p:sp>
      <p:graphicFrame>
        <p:nvGraphicFramePr>
          <p:cNvPr id="4" name="Content Placeholder 3">
            <a:extLst>
              <a:ext uri="{FF2B5EF4-FFF2-40B4-BE49-F238E27FC236}">
                <a16:creationId xmlns:a16="http://schemas.microsoft.com/office/drawing/2014/main" id="{D6B85676-FF9C-A537-033A-316E7CA4120A}"/>
              </a:ext>
            </a:extLst>
          </p:cNvPr>
          <p:cNvGraphicFramePr>
            <a:graphicFrameLocks noGrp="1"/>
          </p:cNvGraphicFramePr>
          <p:nvPr>
            <p:ph idx="1"/>
            <p:extLst>
              <p:ext uri="{D42A27DB-BD31-4B8C-83A1-F6EECF244321}">
                <p14:modId xmlns:p14="http://schemas.microsoft.com/office/powerpoint/2010/main" val="4030698140"/>
              </p:ext>
            </p:extLst>
          </p:nvPr>
        </p:nvGraphicFramePr>
        <p:xfrm>
          <a:off x="1920875" y="2312988"/>
          <a:ext cx="8769348" cy="3662680"/>
        </p:xfrm>
        <a:graphic>
          <a:graphicData uri="http://schemas.openxmlformats.org/drawingml/2006/table">
            <a:tbl>
              <a:tblPr firstRow="1" bandRow="1">
                <a:tableStyleId>{912C8C85-51F0-491E-9774-3900AFEF0FD7}</a:tableStyleId>
              </a:tblPr>
              <a:tblGrid>
                <a:gridCol w="2923116">
                  <a:extLst>
                    <a:ext uri="{9D8B030D-6E8A-4147-A177-3AD203B41FA5}">
                      <a16:colId xmlns:a16="http://schemas.microsoft.com/office/drawing/2014/main" val="1206215882"/>
                    </a:ext>
                  </a:extLst>
                </a:gridCol>
                <a:gridCol w="2923116">
                  <a:extLst>
                    <a:ext uri="{9D8B030D-6E8A-4147-A177-3AD203B41FA5}">
                      <a16:colId xmlns:a16="http://schemas.microsoft.com/office/drawing/2014/main" val="3781368256"/>
                    </a:ext>
                  </a:extLst>
                </a:gridCol>
                <a:gridCol w="2923116">
                  <a:extLst>
                    <a:ext uri="{9D8B030D-6E8A-4147-A177-3AD203B41FA5}">
                      <a16:colId xmlns:a16="http://schemas.microsoft.com/office/drawing/2014/main" val="2581117919"/>
                    </a:ext>
                  </a:extLst>
                </a:gridCol>
              </a:tblGrid>
              <a:tr h="370840">
                <a:tc>
                  <a:txBody>
                    <a:bodyPr/>
                    <a:lstStyle/>
                    <a:p>
                      <a:r>
                        <a:rPr lang="en-US" dirty="0"/>
                        <a:t>EMGH themes</a:t>
                      </a:r>
                    </a:p>
                  </a:txBody>
                  <a:tcPr/>
                </a:tc>
                <a:tc>
                  <a:txBody>
                    <a:bodyPr/>
                    <a:lstStyle/>
                    <a:p>
                      <a:r>
                        <a:rPr lang="en-US" dirty="0"/>
                        <a:t>NCSFP themes</a:t>
                      </a:r>
                    </a:p>
                  </a:txBody>
                  <a:tcPr/>
                </a:tc>
                <a:tc>
                  <a:txBody>
                    <a:bodyPr/>
                    <a:lstStyle/>
                    <a:p>
                      <a:r>
                        <a:rPr lang="en-US" dirty="0"/>
                        <a:t>Outputs and actions</a:t>
                      </a:r>
                    </a:p>
                  </a:txBody>
                  <a:tcPr/>
                </a:tc>
                <a:extLst>
                  <a:ext uri="{0D108BD9-81ED-4DB2-BD59-A6C34878D82A}">
                    <a16:rowId xmlns:a16="http://schemas.microsoft.com/office/drawing/2014/main" val="3647700661"/>
                  </a:ext>
                </a:extLst>
              </a:tr>
              <a:tr h="370840">
                <a:tc>
                  <a:txBody>
                    <a:bodyPr/>
                    <a:lstStyle/>
                    <a:p>
                      <a:r>
                        <a:rPr lang="en-GB" sz="1400" b="0" i="0" u="none" strike="noStrike" kern="1200" baseline="0" dirty="0">
                          <a:solidFill>
                            <a:schemeClr val="tx1"/>
                          </a:solidFill>
                          <a:latin typeface="+mn-lt"/>
                          <a:ea typeface="+mn-ea"/>
                          <a:cs typeface="+mn-cs"/>
                        </a:rPr>
                        <a:t>Ensuring all Early Years Settings, Schools and Academies are enabling eating and moving for good health </a:t>
                      </a:r>
                      <a:endParaRPr lang="en-US" sz="1400" b="0" dirty="0"/>
                    </a:p>
                  </a:txBody>
                  <a:tcPr/>
                </a:tc>
                <a:tc>
                  <a:txBody>
                    <a:bodyPr/>
                    <a:lstStyle/>
                    <a:p>
                      <a:r>
                        <a:rPr lang="en-US" sz="1400" i="1" dirty="0"/>
                        <a:t>Cultivating Young People: </a:t>
                      </a:r>
                      <a:r>
                        <a:rPr lang="en-GB" sz="1400" i="0" dirty="0"/>
                        <a:t>Connecting young people to healthy and locally grown food and harnessing schools as hubs for supporting healthy food choices for children and their families. </a:t>
                      </a:r>
                      <a:r>
                        <a:rPr lang="en-US" sz="1400" i="0" dirty="0"/>
                        <a:t> </a:t>
                      </a:r>
                    </a:p>
                  </a:txBody>
                  <a:tcPr/>
                </a:tc>
                <a:tc>
                  <a:txBody>
                    <a:bodyPr/>
                    <a:lstStyle/>
                    <a:p>
                      <a:r>
                        <a:rPr lang="en-GB" sz="1400" dirty="0"/>
                        <a:t>Co-design a pilot project based on knowledge and experience of pioneering teachers and schools; community groups working with schools delivering ‘edible classrooms’ and similar initiatives, and Nottingham City Council’s Healthy Schools Team. This can help develop a local model to ensure children and young people develop a deeper understanding of food and food provenance, as well as healthy and sustainable eating habits. </a:t>
                      </a:r>
                      <a:endParaRPr lang="en-US" sz="1400" dirty="0"/>
                    </a:p>
                  </a:txBody>
                  <a:tcPr/>
                </a:tc>
                <a:extLst>
                  <a:ext uri="{0D108BD9-81ED-4DB2-BD59-A6C34878D82A}">
                    <a16:rowId xmlns:a16="http://schemas.microsoft.com/office/drawing/2014/main" val="4007369447"/>
                  </a:ext>
                </a:extLst>
              </a:tr>
            </a:tbl>
          </a:graphicData>
        </a:graphic>
      </p:graphicFrame>
    </p:spTree>
    <p:extLst>
      <p:ext uri="{BB962C8B-B14F-4D97-AF65-F5344CB8AC3E}">
        <p14:creationId xmlns:p14="http://schemas.microsoft.com/office/powerpoint/2010/main" val="4219920008"/>
      </p:ext>
    </p:extLst>
  </p:cSld>
  <p:clrMapOvr>
    <a:masterClrMapping/>
  </p:clrMapOvr>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0FE38A-9F40-477F-8251-8026D807743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2136FBFD-CEAC-47B6-A2BE-91A1F1A46BB5}">
  <ds:schemaRefs>
    <ds:schemaRef ds:uri="http://schemas.microsoft.com/sharepoint/v3/contenttype/forms"/>
  </ds:schemaRefs>
</ds:datastoreItem>
</file>

<file path=customXml/itemProps3.xml><?xml version="1.0" encoding="utf-8"?>
<ds:datastoreItem xmlns:ds="http://schemas.openxmlformats.org/officeDocument/2006/customXml" ds:itemID="{AAA64C4C-1C1A-4AD5-A45E-ACC15888C1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{B5905FB0-48D1-4BC8-A9C4-1EDC9F8A8830}tf22750164_win32</Template>
  <TotalTime>0</TotalTime>
  <Words>725</Words>
  <Application>Microsoft Office PowerPoint</Application>
  <PresentationFormat>Widescreen</PresentationFormat>
  <Paragraphs>72</Paragraphs>
  <Slides>11</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Meiryo</vt:lpstr>
      <vt:lpstr>Aptos</vt:lpstr>
      <vt:lpstr>Arial</vt:lpstr>
      <vt:lpstr>Calibri</vt:lpstr>
      <vt:lpstr>Corbel</vt:lpstr>
      <vt:lpstr>SketchLinesVTI</vt:lpstr>
      <vt:lpstr>Nottingham City Sustainable  Food Partnership  (NCSFP)  EMGH workshop, Nottingham City Council Delivered by: Eva Zemandl 16 January 2025</vt:lpstr>
      <vt:lpstr>Content</vt:lpstr>
      <vt:lpstr>We are a multisector partnership formed to create a food secure, financially resilient, enterprising, socially just and green Nottingham.</vt:lpstr>
      <vt:lpstr>Our guiding principles</vt:lpstr>
      <vt:lpstr>Themes and aims</vt:lpstr>
      <vt:lpstr>Structure and interim steering group</vt:lpstr>
      <vt:lpstr>EMGH and NCSFP Synergies</vt:lpstr>
      <vt:lpstr>EMGH and NCSFP Synergies</vt:lpstr>
      <vt:lpstr>EMGH and NCSFP Synergies</vt:lpstr>
      <vt:lpstr>Find us on LinkedIn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Zemandl, Eva</dc:creator>
  <cp:lastModifiedBy>Ward, Laura</cp:lastModifiedBy>
  <cp:revision>3</cp:revision>
  <dcterms:created xsi:type="dcterms:W3CDTF">2025-01-15T12:43:30Z</dcterms:created>
  <dcterms:modified xsi:type="dcterms:W3CDTF">2025-10-01T07:33:52Z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