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8" r:id="rId2"/>
    <p:sldId id="315" r:id="rId3"/>
    <p:sldId id="435" r:id="rId4"/>
    <p:sldId id="436" r:id="rId5"/>
    <p:sldId id="445" r:id="rId6"/>
    <p:sldId id="438" r:id="rId7"/>
    <p:sldId id="449" r:id="rId8"/>
    <p:sldId id="440" r:id="rId9"/>
    <p:sldId id="446" r:id="rId10"/>
    <p:sldId id="439" r:id="rId11"/>
    <p:sldId id="447" r:id="rId12"/>
    <p:sldId id="448" r:id="rId13"/>
    <p:sldId id="450" r:id="rId14"/>
    <p:sldId id="437" r:id="rId15"/>
    <p:sldId id="443" r:id="rId16"/>
    <p:sldId id="444" r:id="rId17"/>
    <p:sldId id="27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8F43"/>
    <a:srgbClr val="E6B1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21A168-8D1B-4903-06E7-94B9AD89625C}" v="8" dt="2026-02-26T16:02:08.956"/>
    <p1510:client id="{4C607676-C943-4772-A757-430BD7FBE357}" v="654" dt="2026-02-26T14:05:42.826"/>
    <p1510:client id="{C08724B5-D7C9-A8C0-45B1-0EB678FFEB9E}" v="135" dt="2026-02-26T12:50:59.2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78078" autoAdjust="0"/>
  </p:normalViewPr>
  <p:slideViewPr>
    <p:cSldViewPr snapToGrid="0">
      <p:cViewPr varScale="1">
        <p:scale>
          <a:sx n="97" d="100"/>
          <a:sy n="97" d="100"/>
        </p:scale>
        <p:origin x="1668" y="72"/>
      </p:cViewPr>
      <p:guideLst/>
    </p:cSldViewPr>
  </p:slid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e, Ricky" userId="S::ricky.gee@ntu.ac.uk::dde4d012-b58e-45ac-91af-9a9ef1bbcba6" providerId="AD" clId="Web-{C08724B5-D7C9-A8C0-45B1-0EB678FFEB9E}"/>
    <pc:docChg chg="addSld delSld modSld">
      <pc:chgData name="Gee, Ricky" userId="S::ricky.gee@ntu.ac.uk::dde4d012-b58e-45ac-91af-9a9ef1bbcba6" providerId="AD" clId="Web-{C08724B5-D7C9-A8C0-45B1-0EB678FFEB9E}" dt="2026-02-26T12:50:59.290" v="201" actId="20577"/>
      <pc:docMkLst>
        <pc:docMk/>
      </pc:docMkLst>
      <pc:sldChg chg="modSp">
        <pc:chgData name="Gee, Ricky" userId="S::ricky.gee@ntu.ac.uk::dde4d012-b58e-45ac-91af-9a9ef1bbcba6" providerId="AD" clId="Web-{C08724B5-D7C9-A8C0-45B1-0EB678FFEB9E}" dt="2026-02-26T11:30:17.706" v="31" actId="20577"/>
        <pc:sldMkLst>
          <pc:docMk/>
          <pc:sldMk cId="1132161461" sldId="315"/>
        </pc:sldMkLst>
        <pc:spChg chg="mod">
          <ac:chgData name="Gee, Ricky" userId="S::ricky.gee@ntu.ac.uk::dde4d012-b58e-45ac-91af-9a9ef1bbcba6" providerId="AD" clId="Web-{C08724B5-D7C9-A8C0-45B1-0EB678FFEB9E}" dt="2026-02-26T11:30:17.706" v="31" actId="20577"/>
          <ac:spMkLst>
            <pc:docMk/>
            <pc:sldMk cId="1132161461" sldId="315"/>
            <ac:spMk id="2" creationId="{7D91966D-F2AB-E0EB-BBEC-1B891A882CBF}"/>
          </ac:spMkLst>
        </pc:spChg>
      </pc:sldChg>
      <pc:sldChg chg="modSp">
        <pc:chgData name="Gee, Ricky" userId="S::ricky.gee@ntu.ac.uk::dde4d012-b58e-45ac-91af-9a9ef1bbcba6" providerId="AD" clId="Web-{C08724B5-D7C9-A8C0-45B1-0EB678FFEB9E}" dt="2026-02-26T12:50:59.290" v="201" actId="20577"/>
        <pc:sldMkLst>
          <pc:docMk/>
          <pc:sldMk cId="1466406740" sldId="436"/>
        </pc:sldMkLst>
        <pc:spChg chg="mod">
          <ac:chgData name="Gee, Ricky" userId="S::ricky.gee@ntu.ac.uk::dde4d012-b58e-45ac-91af-9a9ef1bbcba6" providerId="AD" clId="Web-{C08724B5-D7C9-A8C0-45B1-0EB678FFEB9E}" dt="2026-02-26T12:50:59.290" v="201" actId="20577"/>
          <ac:spMkLst>
            <pc:docMk/>
            <pc:sldMk cId="1466406740" sldId="436"/>
            <ac:spMk id="2" creationId="{C26142DE-E053-F40C-EC02-874CD6C4621E}"/>
          </ac:spMkLst>
        </pc:spChg>
      </pc:sldChg>
      <pc:sldChg chg="modSp">
        <pc:chgData name="Gee, Ricky" userId="S::ricky.gee@ntu.ac.uk::dde4d012-b58e-45ac-91af-9a9ef1bbcba6" providerId="AD" clId="Web-{C08724B5-D7C9-A8C0-45B1-0EB678FFEB9E}" dt="2026-02-26T12:49:41.914" v="187" actId="20577"/>
        <pc:sldMkLst>
          <pc:docMk/>
          <pc:sldMk cId="3540030730" sldId="440"/>
        </pc:sldMkLst>
        <pc:spChg chg="mod">
          <ac:chgData name="Gee, Ricky" userId="S::ricky.gee@ntu.ac.uk::dde4d012-b58e-45ac-91af-9a9ef1bbcba6" providerId="AD" clId="Web-{C08724B5-D7C9-A8C0-45B1-0EB678FFEB9E}" dt="2026-02-26T12:49:41.914" v="187" actId="20577"/>
          <ac:spMkLst>
            <pc:docMk/>
            <pc:sldMk cId="3540030730" sldId="440"/>
            <ac:spMk id="2" creationId="{695B12BA-2175-6E3A-8833-E3F0D965C970}"/>
          </ac:spMkLst>
        </pc:spChg>
      </pc:sldChg>
      <pc:sldChg chg="modSp del modNotes">
        <pc:chgData name="Gee, Ricky" userId="S::ricky.gee@ntu.ac.uk::dde4d012-b58e-45ac-91af-9a9ef1bbcba6" providerId="AD" clId="Web-{C08724B5-D7C9-A8C0-45B1-0EB678FFEB9E}" dt="2026-02-26T12:04:02.342" v="129"/>
        <pc:sldMkLst>
          <pc:docMk/>
          <pc:sldMk cId="3657894416" sldId="441"/>
        </pc:sldMkLst>
        <pc:spChg chg="mod">
          <ac:chgData name="Gee, Ricky" userId="S::ricky.gee@ntu.ac.uk::dde4d012-b58e-45ac-91af-9a9ef1bbcba6" providerId="AD" clId="Web-{C08724B5-D7C9-A8C0-45B1-0EB678FFEB9E}" dt="2026-02-26T12:01:42.814" v="76" actId="20577"/>
          <ac:spMkLst>
            <pc:docMk/>
            <pc:sldMk cId="3657894416" sldId="441"/>
            <ac:spMk id="2" creationId="{24CC5669-9D25-815B-F7EE-1D288CDBDA27}"/>
          </ac:spMkLst>
        </pc:spChg>
      </pc:sldChg>
      <pc:sldChg chg="modSp new modNotes">
        <pc:chgData name="Gee, Ricky" userId="S::ricky.gee@ntu.ac.uk::dde4d012-b58e-45ac-91af-9a9ef1bbcba6" providerId="AD" clId="Web-{C08724B5-D7C9-A8C0-45B1-0EB678FFEB9E}" dt="2026-02-26T12:04:01.311" v="128"/>
        <pc:sldMkLst>
          <pc:docMk/>
          <pc:sldMk cId="3038623965" sldId="445"/>
        </pc:sldMkLst>
        <pc:spChg chg="mod">
          <ac:chgData name="Gee, Ricky" userId="S::ricky.gee@ntu.ac.uk::dde4d012-b58e-45ac-91af-9a9ef1bbcba6" providerId="AD" clId="Web-{C08724B5-D7C9-A8C0-45B1-0EB678FFEB9E}" dt="2026-02-26T12:03:22.964" v="125" actId="20577"/>
          <ac:spMkLst>
            <pc:docMk/>
            <pc:sldMk cId="3038623965" sldId="445"/>
            <ac:spMk id="2" creationId="{113F4195-8142-EB95-341F-288633382974}"/>
          </ac:spMkLst>
        </pc:spChg>
      </pc:sldChg>
      <pc:sldChg chg="modSp new">
        <pc:chgData name="Gee, Ricky" userId="S::ricky.gee@ntu.ac.uk::dde4d012-b58e-45ac-91af-9a9ef1bbcba6" providerId="AD" clId="Web-{C08724B5-D7C9-A8C0-45B1-0EB678FFEB9E}" dt="2026-02-26T12:50:19.633" v="198" actId="20577"/>
        <pc:sldMkLst>
          <pc:docMk/>
          <pc:sldMk cId="815643540" sldId="446"/>
        </pc:sldMkLst>
        <pc:spChg chg="mod">
          <ac:chgData name="Gee, Ricky" userId="S::ricky.gee@ntu.ac.uk::dde4d012-b58e-45ac-91af-9a9ef1bbcba6" providerId="AD" clId="Web-{C08724B5-D7C9-A8C0-45B1-0EB678FFEB9E}" dt="2026-02-26T12:50:19.633" v="198" actId="20577"/>
          <ac:spMkLst>
            <pc:docMk/>
            <pc:sldMk cId="815643540" sldId="446"/>
            <ac:spMk id="2" creationId="{0336DF9D-6ED3-DB80-67A2-89B31A818E49}"/>
          </ac:spMkLst>
        </pc:spChg>
      </pc:sldChg>
      <pc:sldChg chg="modSp new del">
        <pc:chgData name="Gee, Ricky" userId="S::ricky.gee@ntu.ac.uk::dde4d012-b58e-45ac-91af-9a9ef1bbcba6" providerId="AD" clId="Web-{C08724B5-D7C9-A8C0-45B1-0EB678FFEB9E}" dt="2026-02-26T12:09:35.982" v="157"/>
        <pc:sldMkLst>
          <pc:docMk/>
          <pc:sldMk cId="1195555997" sldId="446"/>
        </pc:sldMkLst>
        <pc:spChg chg="mod">
          <ac:chgData name="Gee, Ricky" userId="S::ricky.gee@ntu.ac.uk::dde4d012-b58e-45ac-91af-9a9ef1bbcba6" providerId="AD" clId="Web-{C08724B5-D7C9-A8C0-45B1-0EB678FFEB9E}" dt="2026-02-26T12:09:25.326" v="156" actId="20577"/>
          <ac:spMkLst>
            <pc:docMk/>
            <pc:sldMk cId="1195555997" sldId="446"/>
            <ac:spMk id="2" creationId="{87693875-00E1-54C2-60B6-7FCE33E7650F}"/>
          </ac:spMkLst>
        </pc:spChg>
      </pc:sldChg>
    </pc:docChg>
  </pc:docChgLst>
  <pc:docChgLst>
    <pc:chgData name="Hulme, Julie" userId="11c3421d-2a50-42a9-8df9-9f09297a1a8d" providerId="ADAL" clId="{C81F37D2-63F5-4B13-A6A6-F86E55D44CF9}"/>
    <pc:docChg chg="custSel addSld delSld modSld sldOrd">
      <pc:chgData name="Hulme, Julie" userId="11c3421d-2a50-42a9-8df9-9f09297a1a8d" providerId="ADAL" clId="{C81F37D2-63F5-4B13-A6A6-F86E55D44CF9}" dt="2026-02-27T10:19:42.026" v="1211" actId="6549"/>
      <pc:docMkLst>
        <pc:docMk/>
      </pc:docMkLst>
      <pc:sldChg chg="modNotesTx">
        <pc:chgData name="Hulme, Julie" userId="11c3421d-2a50-42a9-8df9-9f09297a1a8d" providerId="ADAL" clId="{C81F37D2-63F5-4B13-A6A6-F86E55D44CF9}" dt="2026-02-26T11:07:51.375" v="197" actId="20577"/>
        <pc:sldMkLst>
          <pc:docMk/>
          <pc:sldMk cId="1132161461" sldId="315"/>
        </pc:sldMkLst>
      </pc:sldChg>
      <pc:sldChg chg="modSp mod modNotesTx">
        <pc:chgData name="Hulme, Julie" userId="11c3421d-2a50-42a9-8df9-9f09297a1a8d" providerId="ADAL" clId="{C81F37D2-63F5-4B13-A6A6-F86E55D44CF9}" dt="2026-02-26T11:31:04.734" v="571" actId="20577"/>
        <pc:sldMkLst>
          <pc:docMk/>
          <pc:sldMk cId="1450669719" sldId="435"/>
        </pc:sldMkLst>
        <pc:spChg chg="mod">
          <ac:chgData name="Hulme, Julie" userId="11c3421d-2a50-42a9-8df9-9f09297a1a8d" providerId="ADAL" clId="{C81F37D2-63F5-4B13-A6A6-F86E55D44CF9}" dt="2026-02-26T11:31:04.734" v="571" actId="20577"/>
          <ac:spMkLst>
            <pc:docMk/>
            <pc:sldMk cId="1450669719" sldId="435"/>
            <ac:spMk id="2" creationId="{AFDA9EF3-9B23-E0FF-B80E-3A9523DC9C48}"/>
          </ac:spMkLst>
        </pc:spChg>
      </pc:sldChg>
      <pc:sldChg chg="modSp mod modNotesTx">
        <pc:chgData name="Hulme, Julie" userId="11c3421d-2a50-42a9-8df9-9f09297a1a8d" providerId="ADAL" clId="{C81F37D2-63F5-4B13-A6A6-F86E55D44CF9}" dt="2026-02-26T13:36:53.291" v="839" actId="115"/>
        <pc:sldMkLst>
          <pc:docMk/>
          <pc:sldMk cId="1466406740" sldId="436"/>
        </pc:sldMkLst>
        <pc:spChg chg="mod">
          <ac:chgData name="Hulme, Julie" userId="11c3421d-2a50-42a9-8df9-9f09297a1a8d" providerId="ADAL" clId="{C81F37D2-63F5-4B13-A6A6-F86E55D44CF9}" dt="2026-02-26T13:36:53.291" v="839" actId="115"/>
          <ac:spMkLst>
            <pc:docMk/>
            <pc:sldMk cId="1466406740" sldId="436"/>
            <ac:spMk id="2" creationId="{C26142DE-E053-F40C-EC02-874CD6C4621E}"/>
          </ac:spMkLst>
        </pc:spChg>
      </pc:sldChg>
      <pc:sldChg chg="modNotesTx">
        <pc:chgData name="Hulme, Julie" userId="11c3421d-2a50-42a9-8df9-9f09297a1a8d" providerId="ADAL" clId="{C81F37D2-63F5-4B13-A6A6-F86E55D44CF9}" dt="2026-02-26T11:15:48.660" v="268" actId="20577"/>
        <pc:sldMkLst>
          <pc:docMk/>
          <pc:sldMk cId="1865042689" sldId="437"/>
        </pc:sldMkLst>
      </pc:sldChg>
      <pc:sldChg chg="modSp mod modNotesTx">
        <pc:chgData name="Hulme, Julie" userId="11c3421d-2a50-42a9-8df9-9f09297a1a8d" providerId="ADAL" clId="{C81F37D2-63F5-4B13-A6A6-F86E55D44CF9}" dt="2026-02-26T13:39:11.051" v="866" actId="21"/>
        <pc:sldMkLst>
          <pc:docMk/>
          <pc:sldMk cId="2120853496" sldId="438"/>
        </pc:sldMkLst>
        <pc:spChg chg="mod">
          <ac:chgData name="Hulme, Julie" userId="11c3421d-2a50-42a9-8df9-9f09297a1a8d" providerId="ADAL" clId="{C81F37D2-63F5-4B13-A6A6-F86E55D44CF9}" dt="2026-02-26T13:39:11.051" v="866" actId="21"/>
          <ac:spMkLst>
            <pc:docMk/>
            <pc:sldMk cId="2120853496" sldId="438"/>
            <ac:spMk id="2" creationId="{AC64663D-BE54-435C-63EC-6C6EE086AA67}"/>
          </ac:spMkLst>
        </pc:spChg>
      </pc:sldChg>
      <pc:sldChg chg="modSp mod ord modNotesTx">
        <pc:chgData name="Hulme, Julie" userId="11c3421d-2a50-42a9-8df9-9f09297a1a8d" providerId="ADAL" clId="{C81F37D2-63F5-4B13-A6A6-F86E55D44CF9}" dt="2026-02-26T13:56:31.270" v="1082" actId="6549"/>
        <pc:sldMkLst>
          <pc:docMk/>
          <pc:sldMk cId="3185550324" sldId="439"/>
        </pc:sldMkLst>
        <pc:spChg chg="mod">
          <ac:chgData name="Hulme, Julie" userId="11c3421d-2a50-42a9-8df9-9f09297a1a8d" providerId="ADAL" clId="{C81F37D2-63F5-4B13-A6A6-F86E55D44CF9}" dt="2026-02-26T13:56:31.270" v="1082" actId="6549"/>
          <ac:spMkLst>
            <pc:docMk/>
            <pc:sldMk cId="3185550324" sldId="439"/>
            <ac:spMk id="2" creationId="{4348CCFF-292B-6FE7-4665-70A562924ED0}"/>
          </ac:spMkLst>
        </pc:spChg>
      </pc:sldChg>
      <pc:sldChg chg="modSp mod modNotesTx">
        <pc:chgData name="Hulme, Julie" userId="11c3421d-2a50-42a9-8df9-9f09297a1a8d" providerId="ADAL" clId="{C81F37D2-63F5-4B13-A6A6-F86E55D44CF9}" dt="2026-02-26T13:42:22.676" v="894" actId="21"/>
        <pc:sldMkLst>
          <pc:docMk/>
          <pc:sldMk cId="3540030730" sldId="440"/>
        </pc:sldMkLst>
        <pc:spChg chg="mod">
          <ac:chgData name="Hulme, Julie" userId="11c3421d-2a50-42a9-8df9-9f09297a1a8d" providerId="ADAL" clId="{C81F37D2-63F5-4B13-A6A6-F86E55D44CF9}" dt="2026-02-26T13:42:22.676" v="894" actId="21"/>
          <ac:spMkLst>
            <pc:docMk/>
            <pc:sldMk cId="3540030730" sldId="440"/>
            <ac:spMk id="2" creationId="{695B12BA-2175-6E3A-8833-E3F0D965C970}"/>
          </ac:spMkLst>
        </pc:spChg>
      </pc:sldChg>
      <pc:sldChg chg="modSp mod modNotesTx">
        <pc:chgData name="Hulme, Julie" userId="11c3421d-2a50-42a9-8df9-9f09297a1a8d" providerId="ADAL" clId="{C81F37D2-63F5-4B13-A6A6-F86E55D44CF9}" dt="2026-02-26T11:08:43.522" v="219" actId="20577"/>
        <pc:sldMkLst>
          <pc:docMk/>
          <pc:sldMk cId="3657894416" sldId="441"/>
        </pc:sldMkLst>
        <pc:spChg chg="mod">
          <ac:chgData name="Hulme, Julie" userId="11c3421d-2a50-42a9-8df9-9f09297a1a8d" providerId="ADAL" clId="{C81F37D2-63F5-4B13-A6A6-F86E55D44CF9}" dt="2026-02-26T11:08:18.593" v="209" actId="20577"/>
          <ac:spMkLst>
            <pc:docMk/>
            <pc:sldMk cId="3657894416" sldId="441"/>
            <ac:spMk id="2" creationId="{24CC5669-9D25-815B-F7EE-1D288CDBDA27}"/>
          </ac:spMkLst>
        </pc:spChg>
      </pc:sldChg>
      <pc:sldChg chg="modSp del mod">
        <pc:chgData name="Hulme, Julie" userId="11c3421d-2a50-42a9-8df9-9f09297a1a8d" providerId="ADAL" clId="{C81F37D2-63F5-4B13-A6A6-F86E55D44CF9}" dt="2026-02-26T13:39:47.044" v="868" actId="47"/>
        <pc:sldMkLst>
          <pc:docMk/>
          <pc:sldMk cId="187380067" sldId="442"/>
        </pc:sldMkLst>
        <pc:spChg chg="mod">
          <ac:chgData name="Hulme, Julie" userId="11c3421d-2a50-42a9-8df9-9f09297a1a8d" providerId="ADAL" clId="{C81F37D2-63F5-4B13-A6A6-F86E55D44CF9}" dt="2026-02-26T12:40:53.999" v="751" actId="21"/>
          <ac:spMkLst>
            <pc:docMk/>
            <pc:sldMk cId="187380067" sldId="442"/>
            <ac:spMk id="2" creationId="{FB9C0B14-CF4B-E9BA-B344-AD7C2F44C868}"/>
          </ac:spMkLst>
        </pc:spChg>
      </pc:sldChg>
      <pc:sldChg chg="modSp new mod">
        <pc:chgData name="Hulme, Julie" userId="11c3421d-2a50-42a9-8df9-9f09297a1a8d" providerId="ADAL" clId="{C81F37D2-63F5-4B13-A6A6-F86E55D44CF9}" dt="2026-02-26T11:33:46.194" v="675" actId="20577"/>
        <pc:sldMkLst>
          <pc:docMk/>
          <pc:sldMk cId="451045811" sldId="443"/>
        </pc:sldMkLst>
        <pc:spChg chg="mod">
          <ac:chgData name="Hulme, Julie" userId="11c3421d-2a50-42a9-8df9-9f09297a1a8d" providerId="ADAL" clId="{C81F37D2-63F5-4B13-A6A6-F86E55D44CF9}" dt="2026-02-26T11:33:46.194" v="675" actId="20577"/>
          <ac:spMkLst>
            <pc:docMk/>
            <pc:sldMk cId="451045811" sldId="443"/>
            <ac:spMk id="2" creationId="{66E52BC5-2105-C709-5D3A-69F9EC832734}"/>
          </ac:spMkLst>
        </pc:spChg>
        <pc:spChg chg="mod">
          <ac:chgData name="Hulme, Julie" userId="11c3421d-2a50-42a9-8df9-9f09297a1a8d" providerId="ADAL" clId="{C81F37D2-63F5-4B13-A6A6-F86E55D44CF9}" dt="2026-02-26T11:32:17.131" v="592" actId="20577"/>
          <ac:spMkLst>
            <pc:docMk/>
            <pc:sldMk cId="451045811" sldId="443"/>
            <ac:spMk id="3" creationId="{F5859569-10CF-2471-09EE-6F6E1838C177}"/>
          </ac:spMkLst>
        </pc:spChg>
      </pc:sldChg>
      <pc:sldChg chg="modSp new mod">
        <pc:chgData name="Hulme, Julie" userId="11c3421d-2a50-42a9-8df9-9f09297a1a8d" providerId="ADAL" clId="{C81F37D2-63F5-4B13-A6A6-F86E55D44CF9}" dt="2026-02-26T11:36:01.137" v="750" actId="20577"/>
        <pc:sldMkLst>
          <pc:docMk/>
          <pc:sldMk cId="836143997" sldId="444"/>
        </pc:sldMkLst>
        <pc:spChg chg="mod">
          <ac:chgData name="Hulme, Julie" userId="11c3421d-2a50-42a9-8df9-9f09297a1a8d" providerId="ADAL" clId="{C81F37D2-63F5-4B13-A6A6-F86E55D44CF9}" dt="2026-02-26T11:36:01.137" v="750" actId="20577"/>
          <ac:spMkLst>
            <pc:docMk/>
            <pc:sldMk cId="836143997" sldId="444"/>
            <ac:spMk id="3" creationId="{78110292-4AB8-199C-FFCB-6AD991B20EC5}"/>
          </ac:spMkLst>
        </pc:spChg>
      </pc:sldChg>
      <pc:sldChg chg="delSp modSp mod modNotesTx">
        <pc:chgData name="Hulme, Julie" userId="11c3421d-2a50-42a9-8df9-9f09297a1a8d" providerId="ADAL" clId="{C81F37D2-63F5-4B13-A6A6-F86E55D44CF9}" dt="2026-02-27T10:19:42.026" v="1211" actId="6549"/>
        <pc:sldMkLst>
          <pc:docMk/>
          <pc:sldMk cId="3038623965" sldId="445"/>
        </pc:sldMkLst>
        <pc:spChg chg="mod">
          <ac:chgData name="Hulme, Julie" userId="11c3421d-2a50-42a9-8df9-9f09297a1a8d" providerId="ADAL" clId="{C81F37D2-63F5-4B13-A6A6-F86E55D44CF9}" dt="2026-02-26T13:53:41.413" v="1033" actId="20577"/>
          <ac:spMkLst>
            <pc:docMk/>
            <pc:sldMk cId="3038623965" sldId="445"/>
            <ac:spMk id="2" creationId="{113F4195-8142-EB95-341F-288633382974}"/>
          </ac:spMkLst>
        </pc:spChg>
        <pc:spChg chg="mod">
          <ac:chgData name="Hulme, Julie" userId="11c3421d-2a50-42a9-8df9-9f09297a1a8d" providerId="ADAL" clId="{C81F37D2-63F5-4B13-A6A6-F86E55D44CF9}" dt="2026-02-26T13:45:08.497" v="932" actId="20577"/>
          <ac:spMkLst>
            <pc:docMk/>
            <pc:sldMk cId="3038623965" sldId="445"/>
            <ac:spMk id="3" creationId="{CE1A15D1-0A26-D79C-08EB-CB52DBE31370}"/>
          </ac:spMkLst>
        </pc:spChg>
        <pc:spChg chg="del">
          <ac:chgData name="Hulme, Julie" userId="11c3421d-2a50-42a9-8df9-9f09297a1a8d" providerId="ADAL" clId="{C81F37D2-63F5-4B13-A6A6-F86E55D44CF9}" dt="2026-02-26T13:45:11.846" v="933" actId="478"/>
          <ac:spMkLst>
            <pc:docMk/>
            <pc:sldMk cId="3038623965" sldId="445"/>
            <ac:spMk id="4" creationId="{AC1A5074-2659-60FF-1C17-9E22C1B7E796}"/>
          </ac:spMkLst>
        </pc:spChg>
      </pc:sldChg>
      <pc:sldChg chg="modSp mod">
        <pc:chgData name="Hulme, Julie" userId="11c3421d-2a50-42a9-8df9-9f09297a1a8d" providerId="ADAL" clId="{C81F37D2-63F5-4B13-A6A6-F86E55D44CF9}" dt="2026-02-26T18:29:50.971" v="1208" actId="313"/>
        <pc:sldMkLst>
          <pc:docMk/>
          <pc:sldMk cId="815643540" sldId="446"/>
        </pc:sldMkLst>
        <pc:spChg chg="mod">
          <ac:chgData name="Hulme, Julie" userId="11c3421d-2a50-42a9-8df9-9f09297a1a8d" providerId="ADAL" clId="{C81F37D2-63F5-4B13-A6A6-F86E55D44CF9}" dt="2026-02-26T18:29:50.971" v="1208" actId="313"/>
          <ac:spMkLst>
            <pc:docMk/>
            <pc:sldMk cId="815643540" sldId="446"/>
            <ac:spMk id="2" creationId="{0336DF9D-6ED3-DB80-67A2-89B31A818E49}"/>
          </ac:spMkLst>
        </pc:spChg>
        <pc:spChg chg="mod">
          <ac:chgData name="Hulme, Julie" userId="11c3421d-2a50-42a9-8df9-9f09297a1a8d" providerId="ADAL" clId="{C81F37D2-63F5-4B13-A6A6-F86E55D44CF9}" dt="2026-02-26T13:46:22.228" v="984" actId="20577"/>
          <ac:spMkLst>
            <pc:docMk/>
            <pc:sldMk cId="815643540" sldId="446"/>
            <ac:spMk id="3" creationId="{44F2DC3D-01EE-58C2-A62B-4E2EE666C5A2}"/>
          </ac:spMkLst>
        </pc:spChg>
      </pc:sldChg>
      <pc:sldChg chg="modSp new mod ord">
        <pc:chgData name="Hulme, Julie" userId="11c3421d-2a50-42a9-8df9-9f09297a1a8d" providerId="ADAL" clId="{C81F37D2-63F5-4B13-A6A6-F86E55D44CF9}" dt="2026-02-26T13:49:02.249" v="1027" actId="207"/>
        <pc:sldMkLst>
          <pc:docMk/>
          <pc:sldMk cId="3650400144" sldId="447"/>
        </pc:sldMkLst>
        <pc:spChg chg="mod">
          <ac:chgData name="Hulme, Julie" userId="11c3421d-2a50-42a9-8df9-9f09297a1a8d" providerId="ADAL" clId="{C81F37D2-63F5-4B13-A6A6-F86E55D44CF9}" dt="2026-02-26T13:49:02.249" v="1027" actId="207"/>
          <ac:spMkLst>
            <pc:docMk/>
            <pc:sldMk cId="3650400144" sldId="447"/>
            <ac:spMk id="2" creationId="{4F518255-4198-ACAA-610F-B785B08F5FB3}"/>
          </ac:spMkLst>
        </pc:spChg>
        <pc:spChg chg="mod">
          <ac:chgData name="Hulme, Julie" userId="11c3421d-2a50-42a9-8df9-9f09297a1a8d" providerId="ADAL" clId="{C81F37D2-63F5-4B13-A6A6-F86E55D44CF9}" dt="2026-02-26T13:47:57.991" v="1011" actId="20577"/>
          <ac:spMkLst>
            <pc:docMk/>
            <pc:sldMk cId="3650400144" sldId="447"/>
            <ac:spMk id="3" creationId="{62BFB1F2-3758-34A5-68BB-57ED04C631E9}"/>
          </ac:spMkLst>
        </pc:spChg>
      </pc:sldChg>
      <pc:sldChg chg="addSp delSp modSp new mod">
        <pc:chgData name="Hulme, Julie" userId="11c3421d-2a50-42a9-8df9-9f09297a1a8d" providerId="ADAL" clId="{C81F37D2-63F5-4B13-A6A6-F86E55D44CF9}" dt="2026-02-26T14:05:42.826" v="1203"/>
        <pc:sldMkLst>
          <pc:docMk/>
          <pc:sldMk cId="7846648" sldId="448"/>
        </pc:sldMkLst>
        <pc:spChg chg="mod">
          <ac:chgData name="Hulme, Julie" userId="11c3421d-2a50-42a9-8df9-9f09297a1a8d" providerId="ADAL" clId="{C81F37D2-63F5-4B13-A6A6-F86E55D44CF9}" dt="2026-02-26T14:05:41.405" v="1202" actId="14100"/>
          <ac:spMkLst>
            <pc:docMk/>
            <pc:sldMk cId="7846648" sldId="448"/>
            <ac:spMk id="2" creationId="{AD16BEB4-D516-0B09-9E0D-6C8702507ACB}"/>
          </ac:spMkLst>
        </pc:spChg>
        <pc:spChg chg="del">
          <ac:chgData name="Hulme, Julie" userId="11c3421d-2a50-42a9-8df9-9f09297a1a8d" providerId="ADAL" clId="{C81F37D2-63F5-4B13-A6A6-F86E55D44CF9}" dt="2026-02-26T13:05:59.495" v="815" actId="478"/>
          <ac:spMkLst>
            <pc:docMk/>
            <pc:sldMk cId="7846648" sldId="448"/>
            <ac:spMk id="3" creationId="{13F5B391-FE0A-3AB8-3266-DB170B054644}"/>
          </ac:spMkLst>
        </pc:spChg>
        <pc:spChg chg="add mod">
          <ac:chgData name="Hulme, Julie" userId="11c3421d-2a50-42a9-8df9-9f09297a1a8d" providerId="ADAL" clId="{C81F37D2-63F5-4B13-A6A6-F86E55D44CF9}" dt="2026-02-26T14:05:42.826" v="1203"/>
          <ac:spMkLst>
            <pc:docMk/>
            <pc:sldMk cId="7846648" sldId="448"/>
            <ac:spMk id="5" creationId="{6D30DBCA-8CB9-5700-551E-FA1E29EB09E7}"/>
          </ac:spMkLst>
        </pc:spChg>
      </pc:sldChg>
      <pc:sldChg chg="modSp new mod">
        <pc:chgData name="Hulme, Julie" userId="11c3421d-2a50-42a9-8df9-9f09297a1a8d" providerId="ADAL" clId="{C81F37D2-63F5-4B13-A6A6-F86E55D44CF9}" dt="2026-02-26T13:46:02.234" v="953" actId="20577"/>
        <pc:sldMkLst>
          <pc:docMk/>
          <pc:sldMk cId="2641991486" sldId="449"/>
        </pc:sldMkLst>
        <pc:spChg chg="mod">
          <ac:chgData name="Hulme, Julie" userId="11c3421d-2a50-42a9-8df9-9f09297a1a8d" providerId="ADAL" clId="{C81F37D2-63F5-4B13-A6A6-F86E55D44CF9}" dt="2026-02-26T13:42:06.681" v="893" actId="20577"/>
          <ac:spMkLst>
            <pc:docMk/>
            <pc:sldMk cId="2641991486" sldId="449"/>
            <ac:spMk id="2" creationId="{D079B10D-3A44-0CF0-28A4-5378C76FA922}"/>
          </ac:spMkLst>
        </pc:spChg>
        <pc:spChg chg="mod">
          <ac:chgData name="Hulme, Julie" userId="11c3421d-2a50-42a9-8df9-9f09297a1a8d" providerId="ADAL" clId="{C81F37D2-63F5-4B13-A6A6-F86E55D44CF9}" dt="2026-02-26T13:46:02.234" v="953" actId="20577"/>
          <ac:spMkLst>
            <pc:docMk/>
            <pc:sldMk cId="2641991486" sldId="449"/>
            <ac:spMk id="3" creationId="{8E15F4F6-FD3A-C2BD-EEB8-283AD99229A4}"/>
          </ac:spMkLst>
        </pc:spChg>
      </pc:sldChg>
      <pc:sldChg chg="addSp delSp modSp new mod modNotesTx">
        <pc:chgData name="Hulme, Julie" userId="11c3421d-2a50-42a9-8df9-9f09297a1a8d" providerId="ADAL" clId="{C81F37D2-63F5-4B13-A6A6-F86E55D44CF9}" dt="2026-02-26T18:32:46.022" v="1210" actId="313"/>
        <pc:sldMkLst>
          <pc:docMk/>
          <pc:sldMk cId="1372001157" sldId="450"/>
        </pc:sldMkLst>
        <pc:spChg chg="del mod">
          <ac:chgData name="Hulme, Julie" userId="11c3421d-2a50-42a9-8df9-9f09297a1a8d" providerId="ADAL" clId="{C81F37D2-63F5-4B13-A6A6-F86E55D44CF9}" dt="2026-02-26T14:00:03.058" v="1165"/>
          <ac:spMkLst>
            <pc:docMk/>
            <pc:sldMk cId="1372001157" sldId="450"/>
            <ac:spMk id="2" creationId="{146EBB90-023A-0366-3820-06FC0CEEC66A}"/>
          </ac:spMkLst>
        </pc:spChg>
        <pc:spChg chg="mod">
          <ac:chgData name="Hulme, Julie" userId="11c3421d-2a50-42a9-8df9-9f09297a1a8d" providerId="ADAL" clId="{C81F37D2-63F5-4B13-A6A6-F86E55D44CF9}" dt="2026-02-26T14:00:26.473" v="1183" actId="20577"/>
          <ac:spMkLst>
            <pc:docMk/>
            <pc:sldMk cId="1372001157" sldId="450"/>
            <ac:spMk id="3" creationId="{4A0AA07D-AC7D-47F8-6A40-EEA87C535BFE}"/>
          </ac:spMkLst>
        </pc:spChg>
        <pc:spChg chg="add mod">
          <ac:chgData name="Hulme, Julie" userId="11c3421d-2a50-42a9-8df9-9f09297a1a8d" providerId="ADAL" clId="{C81F37D2-63F5-4B13-A6A6-F86E55D44CF9}" dt="2026-02-26T18:32:46.022" v="1210" actId="313"/>
          <ac:spMkLst>
            <pc:docMk/>
            <pc:sldMk cId="1372001157" sldId="450"/>
            <ac:spMk id="5" creationId="{A5DAE182-51E5-63C7-C72E-E8BD182CC93D}"/>
          </ac:spMkLst>
        </pc:spChg>
      </pc:sldChg>
      <pc:sldChg chg="addSp delSp modSp new del mod ord">
        <pc:chgData name="Hulme, Julie" userId="11c3421d-2a50-42a9-8df9-9f09297a1a8d" providerId="ADAL" clId="{C81F37D2-63F5-4B13-A6A6-F86E55D44CF9}" dt="2026-02-26T13:59:16.247" v="1090" actId="47"/>
        <pc:sldMkLst>
          <pc:docMk/>
          <pc:sldMk cId="2542957333" sldId="450"/>
        </pc:sldMkLst>
        <pc:spChg chg="del mod">
          <ac:chgData name="Hulme, Julie" userId="11c3421d-2a50-42a9-8df9-9f09297a1a8d" providerId="ADAL" clId="{C81F37D2-63F5-4B13-A6A6-F86E55D44CF9}" dt="2026-02-26T13:59:12.706" v="1089" actId="21"/>
          <ac:spMkLst>
            <pc:docMk/>
            <pc:sldMk cId="2542957333" sldId="450"/>
            <ac:spMk id="2" creationId="{A5DAE182-51E5-63C7-C72E-E8BD182CC93D}"/>
          </ac:spMkLst>
        </pc:spChg>
        <pc:spChg chg="mod">
          <ac:chgData name="Hulme, Julie" userId="11c3421d-2a50-42a9-8df9-9f09297a1a8d" providerId="ADAL" clId="{C81F37D2-63F5-4B13-A6A6-F86E55D44CF9}" dt="2026-02-26T13:55:47.465" v="1080" actId="20577"/>
          <ac:spMkLst>
            <pc:docMk/>
            <pc:sldMk cId="2542957333" sldId="450"/>
            <ac:spMk id="3" creationId="{19A13088-8427-38CF-3B27-82505DDF7D55}"/>
          </ac:spMkLst>
        </pc:spChg>
        <pc:spChg chg="add mod">
          <ac:chgData name="Hulme, Julie" userId="11c3421d-2a50-42a9-8df9-9f09297a1a8d" providerId="ADAL" clId="{C81F37D2-63F5-4B13-A6A6-F86E55D44CF9}" dt="2026-02-26T13:59:12.706" v="1089" actId="21"/>
          <ac:spMkLst>
            <pc:docMk/>
            <pc:sldMk cId="2542957333" sldId="450"/>
            <ac:spMk id="6" creationId="{DDCF5659-0B71-22E1-4A31-A622A17E88C4}"/>
          </ac:spMkLst>
        </pc:spChg>
      </pc:sldChg>
    </pc:docChg>
  </pc:docChgLst>
  <pc:docChgLst>
    <pc:chgData name="Gee, Ricky" userId="S::ricky.gee@ntu.ac.uk::dde4d012-b58e-45ac-91af-9a9ef1bbcba6" providerId="AD" clId="Web-{3F21A168-8D1B-4903-06E7-94B9AD89625C}"/>
    <pc:docChg chg="modSld">
      <pc:chgData name="Gee, Ricky" userId="S::ricky.gee@ntu.ac.uk::dde4d012-b58e-45ac-91af-9a9ef1bbcba6" providerId="AD" clId="Web-{3F21A168-8D1B-4903-06E7-94B9AD89625C}" dt="2026-02-26T16:02:08.956" v="7" actId="20577"/>
      <pc:docMkLst>
        <pc:docMk/>
      </pc:docMkLst>
      <pc:sldChg chg="modSp">
        <pc:chgData name="Gee, Ricky" userId="S::ricky.gee@ntu.ac.uk::dde4d012-b58e-45ac-91af-9a9ef1bbcba6" providerId="AD" clId="Web-{3F21A168-8D1B-4903-06E7-94B9AD89625C}" dt="2026-02-26T16:02:08.956" v="7" actId="20577"/>
        <pc:sldMkLst>
          <pc:docMk/>
          <pc:sldMk cId="3819292188" sldId="278"/>
        </pc:sldMkLst>
        <pc:spChg chg="mod">
          <ac:chgData name="Gee, Ricky" userId="S::ricky.gee@ntu.ac.uk::dde4d012-b58e-45ac-91af-9a9ef1bbcba6" providerId="AD" clId="Web-{3F21A168-8D1B-4903-06E7-94B9AD89625C}" dt="2026-02-26T16:02:08.956" v="7" actId="20577"/>
          <ac:spMkLst>
            <pc:docMk/>
            <pc:sldMk cId="3819292188" sldId="278"/>
            <ac:spMk id="2" creationId="{D8092BC2-C251-3D44-A7CB-04B09436047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B0876A-0DDD-E847-A973-D2A459CBE5F4}" type="datetimeFigureOut">
              <a:rPr lang="en-GB" smtClean="0"/>
              <a:t>26/02/2026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4A42A4-5C61-AF44-A7BD-628F26FD0418}" type="slidenum">
              <a:rPr lang="en-GB" smtClean="0"/>
              <a:t>‹#›</a:t>
            </a:fld>
            <a:endParaRPr lang="en-GB"/>
          </a:p>
        </p:txBody>
      </p:sp>
    </p:spTree>
    <p:extLst>
      <p:ext uri="{BB962C8B-B14F-4D97-AF65-F5344CB8AC3E}">
        <p14:creationId xmlns:p14="http://schemas.microsoft.com/office/powerpoint/2010/main" val="67044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buNone/>
            </a:pPr>
            <a:r>
              <a:rPr lang="en-US" sz="2800" dirty="0"/>
              <a:t>.</a:t>
            </a:r>
          </a:p>
          <a:p>
            <a:pPr rtl="0">
              <a:buNone/>
            </a:pPr>
            <a:br>
              <a:rPr lang="en-US" sz="2800" dirty="0"/>
            </a:br>
            <a:endParaRPr lang="en-US" sz="1800" b="0" i="0" dirty="0">
              <a:solidFill>
                <a:srgbClr val="000000"/>
              </a:solidFill>
              <a:effectLst/>
              <a:latin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914A42A4-5C61-AF44-A7BD-628F26FD0418}" type="slidenum">
              <a:rPr lang="en-GB" smtClean="0"/>
              <a:t>1</a:t>
            </a:fld>
            <a:endParaRPr lang="en-GB"/>
          </a:p>
        </p:txBody>
      </p:sp>
    </p:spTree>
    <p:extLst>
      <p:ext uri="{BB962C8B-B14F-4D97-AF65-F5344CB8AC3E}">
        <p14:creationId xmlns:p14="http://schemas.microsoft.com/office/powerpoint/2010/main" val="1957240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Julie</a:t>
            </a:r>
          </a:p>
        </p:txBody>
      </p:sp>
      <p:sp>
        <p:nvSpPr>
          <p:cNvPr id="4" name="Slide Number Placeholder 3"/>
          <p:cNvSpPr>
            <a:spLocks noGrp="1"/>
          </p:cNvSpPr>
          <p:nvPr>
            <p:ph type="sldNum" sz="quarter" idx="5"/>
          </p:nvPr>
        </p:nvSpPr>
        <p:spPr/>
        <p:txBody>
          <a:bodyPr/>
          <a:lstStyle/>
          <a:p>
            <a:fld id="{914A42A4-5C61-AF44-A7BD-628F26FD0418}" type="slidenum">
              <a:rPr lang="en-GB" smtClean="0"/>
              <a:t>13</a:t>
            </a:fld>
            <a:endParaRPr lang="en-GB"/>
          </a:p>
        </p:txBody>
      </p:sp>
    </p:spTree>
    <p:extLst>
      <p:ext uri="{BB962C8B-B14F-4D97-AF65-F5344CB8AC3E}">
        <p14:creationId xmlns:p14="http://schemas.microsoft.com/office/powerpoint/2010/main" val="3644188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Julie</a:t>
            </a:r>
          </a:p>
          <a:p>
            <a:pPr marL="228600" indent="-228600">
              <a:buAutoNum type="arabicPeriod"/>
            </a:pPr>
            <a:r>
              <a:rPr lang="en-GB" dirty="0"/>
              <a:t>Ricky</a:t>
            </a:r>
          </a:p>
          <a:p>
            <a:pPr marL="228600" indent="-228600">
              <a:buAutoNum type="arabicPeriod"/>
            </a:pPr>
            <a:r>
              <a:rPr lang="en-GB" dirty="0"/>
              <a:t>Julie </a:t>
            </a:r>
          </a:p>
        </p:txBody>
      </p:sp>
      <p:sp>
        <p:nvSpPr>
          <p:cNvPr id="4" name="Slide Number Placeholder 3"/>
          <p:cNvSpPr>
            <a:spLocks noGrp="1"/>
          </p:cNvSpPr>
          <p:nvPr>
            <p:ph type="sldNum" sz="quarter" idx="5"/>
          </p:nvPr>
        </p:nvSpPr>
        <p:spPr/>
        <p:txBody>
          <a:bodyPr/>
          <a:lstStyle/>
          <a:p>
            <a:fld id="{914A42A4-5C61-AF44-A7BD-628F26FD0418}" type="slidenum">
              <a:rPr lang="en-GB" smtClean="0"/>
              <a:t>14</a:t>
            </a:fld>
            <a:endParaRPr lang="en-GB"/>
          </a:p>
        </p:txBody>
      </p:sp>
    </p:spTree>
    <p:extLst>
      <p:ext uri="{BB962C8B-B14F-4D97-AF65-F5344CB8AC3E}">
        <p14:creationId xmlns:p14="http://schemas.microsoft.com/office/powerpoint/2010/main" val="11107087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Julie</a:t>
            </a:r>
          </a:p>
        </p:txBody>
      </p:sp>
      <p:sp>
        <p:nvSpPr>
          <p:cNvPr id="4" name="Slide Number Placeholder 3"/>
          <p:cNvSpPr>
            <a:spLocks noGrp="1"/>
          </p:cNvSpPr>
          <p:nvPr>
            <p:ph type="sldNum" sz="quarter" idx="5"/>
          </p:nvPr>
        </p:nvSpPr>
        <p:spPr/>
        <p:txBody>
          <a:bodyPr/>
          <a:lstStyle/>
          <a:p>
            <a:fld id="{914A42A4-5C61-AF44-A7BD-628F26FD0418}" type="slidenum">
              <a:rPr lang="en-GB" smtClean="0"/>
              <a:t>2</a:t>
            </a:fld>
            <a:endParaRPr lang="en-GB"/>
          </a:p>
        </p:txBody>
      </p:sp>
    </p:spTree>
    <p:extLst>
      <p:ext uri="{BB962C8B-B14F-4D97-AF65-F5344CB8AC3E}">
        <p14:creationId xmlns:p14="http://schemas.microsoft.com/office/powerpoint/2010/main" val="86609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Ricky</a:t>
            </a:r>
          </a:p>
        </p:txBody>
      </p:sp>
      <p:sp>
        <p:nvSpPr>
          <p:cNvPr id="4" name="Slide Number Placeholder 3"/>
          <p:cNvSpPr>
            <a:spLocks noGrp="1"/>
          </p:cNvSpPr>
          <p:nvPr>
            <p:ph type="sldNum" sz="quarter" idx="5"/>
          </p:nvPr>
        </p:nvSpPr>
        <p:spPr/>
        <p:txBody>
          <a:bodyPr/>
          <a:lstStyle/>
          <a:p>
            <a:fld id="{914A42A4-5C61-AF44-A7BD-628F26FD0418}" type="slidenum">
              <a:rPr lang="en-GB" smtClean="0"/>
              <a:t>3</a:t>
            </a:fld>
            <a:endParaRPr lang="en-GB"/>
          </a:p>
        </p:txBody>
      </p:sp>
    </p:spTree>
    <p:extLst>
      <p:ext uri="{BB962C8B-B14F-4D97-AF65-F5344CB8AC3E}">
        <p14:creationId xmlns:p14="http://schemas.microsoft.com/office/powerpoint/2010/main" val="21583137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Ricky</a:t>
            </a:r>
          </a:p>
        </p:txBody>
      </p:sp>
      <p:sp>
        <p:nvSpPr>
          <p:cNvPr id="4" name="Slide Number Placeholder 3"/>
          <p:cNvSpPr>
            <a:spLocks noGrp="1"/>
          </p:cNvSpPr>
          <p:nvPr>
            <p:ph type="sldNum" sz="quarter" idx="5"/>
          </p:nvPr>
        </p:nvSpPr>
        <p:spPr/>
        <p:txBody>
          <a:bodyPr/>
          <a:lstStyle/>
          <a:p>
            <a:fld id="{914A42A4-5C61-AF44-A7BD-628F26FD0418}" type="slidenum">
              <a:rPr lang="en-GB" smtClean="0"/>
              <a:t>4</a:t>
            </a:fld>
            <a:endParaRPr lang="en-GB"/>
          </a:p>
        </p:txBody>
      </p:sp>
    </p:spTree>
    <p:extLst>
      <p:ext uri="{BB962C8B-B14F-4D97-AF65-F5344CB8AC3E}">
        <p14:creationId xmlns:p14="http://schemas.microsoft.com/office/powerpoint/2010/main" val="2375981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Ricky</a:t>
            </a:r>
            <a:endParaRPr lang="en-US" dirty="0">
              <a:solidFill>
                <a:srgbClr val="444444"/>
              </a:solidFill>
            </a:endParaRPr>
          </a:p>
          <a:p>
            <a:endParaRPr lang="en-GB" dirty="0">
              <a:solidFill>
                <a:srgbClr val="444444"/>
              </a:solidFill>
            </a:endParaRPr>
          </a:p>
          <a:p>
            <a:r>
              <a:rPr lang="en-GB" i="1" dirty="0">
                <a:solidFill>
                  <a:srgbClr val="002B4B"/>
                </a:solidFill>
              </a:rPr>
              <a:t>... I mean when I look back, I was thinking in hindsight, they were appointing people on a  road to nowhere, I mean it literally was a road to nowhere! There was nowhere, you were,  you were an academic and you had an academic contract, but neither in practice or in  writing or in policy was there really a way for you to develop a career!   - </a:t>
            </a:r>
            <a:r>
              <a:rPr lang="en-GB" dirty="0">
                <a:solidFill>
                  <a:srgbClr val="002B4B"/>
                </a:solidFill>
              </a:rPr>
              <a:t>Jackie </a:t>
            </a:r>
            <a:endParaRPr lang="en-GB" dirty="0">
              <a:solidFill>
                <a:srgbClr val="444444"/>
              </a:solidFill>
            </a:endParaRPr>
          </a:p>
          <a:p>
            <a:endParaRPr lang="en-GB" dirty="0">
              <a:solidFill>
                <a:srgbClr val="444444"/>
              </a:solidFill>
            </a:endParaRPr>
          </a:p>
          <a:p>
            <a:endParaRPr lang="en-GB" dirty="0">
              <a:solidFill>
                <a:srgbClr val="444444"/>
              </a:solidFill>
            </a:endParaRPr>
          </a:p>
          <a:p>
            <a:endParaRPr lang="en-US" dirty="0">
              <a:ea typeface="Calibri"/>
              <a:cs typeface="Calibri"/>
            </a:endParaRPr>
          </a:p>
        </p:txBody>
      </p:sp>
      <p:sp>
        <p:nvSpPr>
          <p:cNvPr id="4" name="Slide Number Placeholder 3"/>
          <p:cNvSpPr>
            <a:spLocks noGrp="1"/>
          </p:cNvSpPr>
          <p:nvPr>
            <p:ph type="sldNum" sz="quarter" idx="5"/>
          </p:nvPr>
        </p:nvSpPr>
        <p:spPr/>
        <p:txBody>
          <a:bodyPr/>
          <a:lstStyle/>
          <a:p>
            <a:fld id="{914A42A4-5C61-AF44-A7BD-628F26FD0418}" type="slidenum">
              <a:rPr lang="en-GB" smtClean="0"/>
              <a:t>5</a:t>
            </a:fld>
            <a:endParaRPr lang="en-GB"/>
          </a:p>
        </p:txBody>
      </p:sp>
    </p:spTree>
    <p:extLst>
      <p:ext uri="{BB962C8B-B14F-4D97-AF65-F5344CB8AC3E}">
        <p14:creationId xmlns:p14="http://schemas.microsoft.com/office/powerpoint/2010/main" val="1935838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Julie</a:t>
            </a:r>
          </a:p>
        </p:txBody>
      </p:sp>
      <p:sp>
        <p:nvSpPr>
          <p:cNvPr id="4" name="Slide Number Placeholder 3"/>
          <p:cNvSpPr>
            <a:spLocks noGrp="1"/>
          </p:cNvSpPr>
          <p:nvPr>
            <p:ph type="sldNum" sz="quarter" idx="5"/>
          </p:nvPr>
        </p:nvSpPr>
        <p:spPr/>
        <p:txBody>
          <a:bodyPr/>
          <a:lstStyle/>
          <a:p>
            <a:fld id="{914A42A4-5C61-AF44-A7BD-628F26FD0418}" type="slidenum">
              <a:rPr lang="en-GB" smtClean="0"/>
              <a:t>6</a:t>
            </a:fld>
            <a:endParaRPr lang="en-GB"/>
          </a:p>
        </p:txBody>
      </p:sp>
    </p:spTree>
    <p:extLst>
      <p:ext uri="{BB962C8B-B14F-4D97-AF65-F5344CB8AC3E}">
        <p14:creationId xmlns:p14="http://schemas.microsoft.com/office/powerpoint/2010/main" val="21938015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Ricky</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i="1" dirty="0"/>
              <a:t>No, and I had like and then we had I had somebody say to me well, a lot of our minority students don't come and see me and I wanted to say I didn't say it it's because they're bloody at my door some I just, sometimes I don't know who my personal tutees are because it seems so often and they're not but my door is open and </a:t>
            </a:r>
            <a:r>
              <a:rPr lang="en-GB" i="1" dirty="0" err="1"/>
              <a:t>and</a:t>
            </a:r>
            <a:r>
              <a:rPr lang="en-GB" i="1" dirty="0"/>
              <a:t> </a:t>
            </a:r>
            <a:r>
              <a:rPr lang="en-GB" i="1" dirty="0" err="1"/>
              <a:t>and</a:t>
            </a:r>
            <a:r>
              <a:rPr lang="en-GB" i="1" dirty="0"/>
              <a:t> how do I and I have told him. I've told him that this is the case so that's one part my workload is I feel like I have to try twice as hard. </a:t>
            </a:r>
            <a:r>
              <a:rPr lang="en-GB" dirty="0"/>
              <a:t>- Amina</a:t>
            </a:r>
            <a:endParaRPr lang="en-GB" i="1" dirty="0"/>
          </a:p>
          <a:p>
            <a:endParaRPr lang="en-GB" dirty="0"/>
          </a:p>
        </p:txBody>
      </p:sp>
      <p:sp>
        <p:nvSpPr>
          <p:cNvPr id="4" name="Slide Number Placeholder 3"/>
          <p:cNvSpPr>
            <a:spLocks noGrp="1"/>
          </p:cNvSpPr>
          <p:nvPr>
            <p:ph type="sldNum" sz="quarter" idx="5"/>
          </p:nvPr>
        </p:nvSpPr>
        <p:spPr/>
        <p:txBody>
          <a:bodyPr/>
          <a:lstStyle/>
          <a:p>
            <a:fld id="{914A42A4-5C61-AF44-A7BD-628F26FD0418}" type="slidenum">
              <a:rPr lang="en-GB" smtClean="0"/>
              <a:t>8</a:t>
            </a:fld>
            <a:endParaRPr lang="en-GB"/>
          </a:p>
        </p:txBody>
      </p:sp>
    </p:spTree>
    <p:extLst>
      <p:ext uri="{BB962C8B-B14F-4D97-AF65-F5344CB8AC3E}">
        <p14:creationId xmlns:p14="http://schemas.microsoft.com/office/powerpoint/2010/main" val="24696752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14A42A4-5C61-AF44-A7BD-628F26FD0418}" type="slidenum">
              <a:rPr lang="en-GB" smtClean="0"/>
              <a:t>9</a:t>
            </a:fld>
            <a:endParaRPr lang="en-GB"/>
          </a:p>
        </p:txBody>
      </p:sp>
    </p:spTree>
    <p:extLst>
      <p:ext uri="{BB962C8B-B14F-4D97-AF65-F5344CB8AC3E}">
        <p14:creationId xmlns:p14="http://schemas.microsoft.com/office/powerpoint/2010/main" val="3710419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Julie</a:t>
            </a:r>
          </a:p>
        </p:txBody>
      </p:sp>
      <p:sp>
        <p:nvSpPr>
          <p:cNvPr id="4" name="Slide Number Placeholder 3"/>
          <p:cNvSpPr>
            <a:spLocks noGrp="1"/>
          </p:cNvSpPr>
          <p:nvPr>
            <p:ph type="sldNum" sz="quarter" idx="5"/>
          </p:nvPr>
        </p:nvSpPr>
        <p:spPr/>
        <p:txBody>
          <a:bodyPr/>
          <a:lstStyle/>
          <a:p>
            <a:fld id="{914A42A4-5C61-AF44-A7BD-628F26FD0418}" type="slidenum">
              <a:rPr lang="en-GB" smtClean="0"/>
              <a:t>10</a:t>
            </a:fld>
            <a:endParaRPr lang="en-GB"/>
          </a:p>
        </p:txBody>
      </p:sp>
    </p:spTree>
    <p:extLst>
      <p:ext uri="{BB962C8B-B14F-4D97-AF65-F5344CB8AC3E}">
        <p14:creationId xmlns:p14="http://schemas.microsoft.com/office/powerpoint/2010/main" val="353163411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Pink">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A95DA28-5082-4466-8610-52F8C0DC1E32}"/>
              </a:ext>
            </a:extLst>
          </p:cNvPr>
          <p:cNvSpPr>
            <a:spLocks noGrp="1"/>
          </p:cNvSpPr>
          <p:nvPr>
            <p:ph type="subTitle" idx="1" hasCustomPrompt="1"/>
          </p:nvPr>
        </p:nvSpPr>
        <p:spPr>
          <a:xfrm>
            <a:off x="344393" y="2664000"/>
            <a:ext cx="7503607" cy="540000"/>
          </a:xfrm>
        </p:spPr>
        <p:txBody>
          <a:bodyPr lIns="0" tIns="0" rIns="0" bIns="0">
            <a:noAutofit/>
          </a:bodyPr>
          <a:lstStyle>
            <a:lvl1pPr marL="0" indent="0" algn="l">
              <a:buNone/>
              <a:defRPr sz="25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Secondary title</a:t>
            </a:r>
            <a:endParaRPr lang="en-GB" dirty="0"/>
          </a:p>
        </p:txBody>
      </p:sp>
      <p:pic>
        <p:nvPicPr>
          <p:cNvPr id="8" name="Picture 7">
            <a:extLst>
              <a:ext uri="{FF2B5EF4-FFF2-40B4-BE49-F238E27FC236}">
                <a16:creationId xmlns:a16="http://schemas.microsoft.com/office/drawing/2014/main" id="{EAD84A32-8CF7-0049-A245-A2495A258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4000" y="5903912"/>
            <a:ext cx="2819400" cy="635000"/>
          </a:xfrm>
          <a:prstGeom prst="rect">
            <a:avLst/>
          </a:prstGeom>
        </p:spPr>
      </p:pic>
      <p:sp>
        <p:nvSpPr>
          <p:cNvPr id="14" name="Title 1">
            <a:extLst>
              <a:ext uri="{FF2B5EF4-FFF2-40B4-BE49-F238E27FC236}">
                <a16:creationId xmlns:a16="http://schemas.microsoft.com/office/drawing/2014/main" id="{125EDCB8-9E51-CA4D-8A4A-6A87534B0587}"/>
              </a:ext>
            </a:extLst>
          </p:cNvPr>
          <p:cNvSpPr>
            <a:spLocks noGrp="1"/>
          </p:cNvSpPr>
          <p:nvPr>
            <p:ph type="ctrTitle" hasCustomPrompt="1"/>
          </p:nvPr>
        </p:nvSpPr>
        <p:spPr>
          <a:xfrm>
            <a:off x="324001" y="1224000"/>
            <a:ext cx="7523999" cy="1243488"/>
          </a:xfrm>
        </p:spPr>
        <p:txBody>
          <a:bodyPr lIns="0" tIns="0" rIns="0" bIns="0" anchor="b">
            <a:noAutofit/>
          </a:bodyPr>
          <a:lstStyle>
            <a:lvl1pPr algn="l">
              <a:lnSpc>
                <a:spcPts val="4700"/>
              </a:lnSpc>
              <a:defRPr sz="4500" b="1">
                <a:solidFill>
                  <a:schemeClr val="bg1"/>
                </a:solidFill>
              </a:defRPr>
            </a:lvl1pPr>
          </a:lstStyle>
          <a:p>
            <a:r>
              <a:rPr lang="en-US" dirty="0"/>
              <a:t>Presentation Title maximum two lines</a:t>
            </a:r>
            <a:endParaRPr lang="en-GB" dirty="0"/>
          </a:p>
        </p:txBody>
      </p:sp>
    </p:spTree>
    <p:extLst>
      <p:ext uri="{BB962C8B-B14F-4D97-AF65-F5344CB8AC3E}">
        <p14:creationId xmlns:p14="http://schemas.microsoft.com/office/powerpoint/2010/main" val="3796757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ection Title – Wicket">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F0F70930-8A98-453B-93F2-8B9B3B0B927D}"/>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632068D0-9694-4F16-8526-982C67C895CE}"/>
              </a:ext>
            </a:extLst>
          </p:cNvPr>
          <p:cNvSpPr>
            <a:spLocks noGrp="1"/>
          </p:cNvSpPr>
          <p:nvPr>
            <p:ph type="sldNum" sz="quarter" idx="12"/>
          </p:nvPr>
        </p:nvSpPr>
        <p:spPr/>
        <p:txBody>
          <a:bodyPr/>
          <a:lstStyle>
            <a:lvl1pPr>
              <a:defRPr>
                <a:solidFill>
                  <a:schemeClr val="bg1"/>
                </a:solidFill>
              </a:defRPr>
            </a:lvl1pPr>
          </a:lstStyle>
          <a:p>
            <a:fld id="{2987031C-9901-4EF0-9F2F-2A2E1AE069F5}" type="slidenum">
              <a:rPr lang="en-GB" smtClean="0"/>
              <a:pPr/>
              <a:t>‹#›</a:t>
            </a:fld>
            <a:endParaRPr lang="en-GB"/>
          </a:p>
        </p:txBody>
      </p:sp>
      <p:sp>
        <p:nvSpPr>
          <p:cNvPr id="7" name="Title 1">
            <a:extLst>
              <a:ext uri="{FF2B5EF4-FFF2-40B4-BE49-F238E27FC236}">
                <a16:creationId xmlns:a16="http://schemas.microsoft.com/office/drawing/2014/main" id="{5B168903-2300-4448-9062-4621187B3A09}"/>
              </a:ext>
            </a:extLst>
          </p:cNvPr>
          <p:cNvSpPr>
            <a:spLocks noGrp="1"/>
          </p:cNvSpPr>
          <p:nvPr>
            <p:ph type="ctrTitle" hasCustomPrompt="1"/>
          </p:nvPr>
        </p:nvSpPr>
        <p:spPr>
          <a:xfrm>
            <a:off x="324001" y="1224000"/>
            <a:ext cx="7523999" cy="1243488"/>
          </a:xfrm>
          <a:noFill/>
        </p:spPr>
        <p:txBody>
          <a:bodyPr lIns="0" tIns="0" rIns="0" bIns="0" anchor="b">
            <a:noAutofit/>
          </a:bodyPr>
          <a:lstStyle>
            <a:lvl1pPr algn="l">
              <a:lnSpc>
                <a:spcPts val="4700"/>
              </a:lnSpc>
              <a:defRPr sz="4500" b="1">
                <a:solidFill>
                  <a:schemeClr val="bg1"/>
                </a:solidFill>
              </a:defRPr>
            </a:lvl1pPr>
          </a:lstStyle>
          <a:p>
            <a:r>
              <a:rPr lang="en-US" dirty="0"/>
              <a:t>Section Title </a:t>
            </a:r>
            <a:br>
              <a:rPr lang="en-US" dirty="0"/>
            </a:br>
            <a:r>
              <a:rPr lang="en-US" dirty="0"/>
              <a:t>maximum two lines</a:t>
            </a:r>
            <a:endParaRPr lang="en-GB" dirty="0"/>
          </a:p>
        </p:txBody>
      </p:sp>
      <p:sp>
        <p:nvSpPr>
          <p:cNvPr id="8" name="TextBox 7">
            <a:extLst>
              <a:ext uri="{FF2B5EF4-FFF2-40B4-BE49-F238E27FC236}">
                <a16:creationId xmlns:a16="http://schemas.microsoft.com/office/drawing/2014/main" id="{3E741239-9A37-4941-BA83-4069A20C590D}"/>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bg1"/>
                </a:solidFill>
              </a:rPr>
              <a:t>Nottingham Trent University </a:t>
            </a:r>
            <a:r>
              <a:rPr lang="en-GB" sz="1000" b="0" dirty="0">
                <a:solidFill>
                  <a:schemeClr val="bg1"/>
                </a:solidFill>
              </a:rPr>
              <a:t> |  </a:t>
            </a:r>
          </a:p>
        </p:txBody>
      </p:sp>
    </p:spTree>
    <p:extLst>
      <p:ext uri="{BB962C8B-B14F-4D97-AF65-F5344CB8AC3E}">
        <p14:creationId xmlns:p14="http://schemas.microsoft.com/office/powerpoint/2010/main" val="2496110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ection Title + imag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F0F70930-8A98-453B-93F2-8B9B3B0B927D}"/>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632068D0-9694-4F16-8526-982C67C895CE}"/>
              </a:ext>
            </a:extLst>
          </p:cNvPr>
          <p:cNvSpPr>
            <a:spLocks noGrp="1"/>
          </p:cNvSpPr>
          <p:nvPr>
            <p:ph type="sldNum" sz="quarter" idx="12"/>
          </p:nvPr>
        </p:nvSpPr>
        <p:spPr/>
        <p:txBody>
          <a:bodyPr/>
          <a:lstStyle>
            <a:lvl1pPr>
              <a:defRPr>
                <a:solidFill>
                  <a:schemeClr val="bg1"/>
                </a:solidFill>
              </a:defRPr>
            </a:lvl1pPr>
          </a:lstStyle>
          <a:p>
            <a:fld id="{2987031C-9901-4EF0-9F2F-2A2E1AE069F5}" type="slidenum">
              <a:rPr lang="en-GB" smtClean="0"/>
              <a:pPr/>
              <a:t>‹#›</a:t>
            </a:fld>
            <a:endParaRPr lang="en-GB"/>
          </a:p>
        </p:txBody>
      </p:sp>
      <p:sp>
        <p:nvSpPr>
          <p:cNvPr id="7" name="Title 1">
            <a:extLst>
              <a:ext uri="{FF2B5EF4-FFF2-40B4-BE49-F238E27FC236}">
                <a16:creationId xmlns:a16="http://schemas.microsoft.com/office/drawing/2014/main" id="{5B168903-2300-4448-9062-4621187B3A09}"/>
              </a:ext>
            </a:extLst>
          </p:cNvPr>
          <p:cNvSpPr>
            <a:spLocks noGrp="1"/>
          </p:cNvSpPr>
          <p:nvPr>
            <p:ph type="ctrTitle" hasCustomPrompt="1"/>
          </p:nvPr>
        </p:nvSpPr>
        <p:spPr>
          <a:xfrm>
            <a:off x="324001" y="1224000"/>
            <a:ext cx="7523999" cy="1243488"/>
          </a:xfrm>
          <a:noFill/>
        </p:spPr>
        <p:txBody>
          <a:bodyPr lIns="0" tIns="0" rIns="0" bIns="0" anchor="b">
            <a:noAutofit/>
          </a:bodyPr>
          <a:lstStyle>
            <a:lvl1pPr algn="l">
              <a:lnSpc>
                <a:spcPts val="4700"/>
              </a:lnSpc>
              <a:defRPr sz="4500" b="1">
                <a:solidFill>
                  <a:schemeClr val="bg1"/>
                </a:solidFill>
              </a:defRPr>
            </a:lvl1pPr>
          </a:lstStyle>
          <a:p>
            <a:r>
              <a:rPr lang="en-US" dirty="0"/>
              <a:t>Section Title </a:t>
            </a:r>
            <a:br>
              <a:rPr lang="en-US" dirty="0"/>
            </a:br>
            <a:r>
              <a:rPr lang="en-US" dirty="0"/>
              <a:t>maximum two lines</a:t>
            </a:r>
            <a:endParaRPr lang="en-GB" dirty="0"/>
          </a:p>
        </p:txBody>
      </p:sp>
      <p:sp>
        <p:nvSpPr>
          <p:cNvPr id="3" name="Picture Placeholder 2">
            <a:extLst>
              <a:ext uri="{FF2B5EF4-FFF2-40B4-BE49-F238E27FC236}">
                <a16:creationId xmlns:a16="http://schemas.microsoft.com/office/drawing/2014/main" id="{31DBAAFC-86C6-AD4A-A765-832C511BCBA1}"/>
              </a:ext>
            </a:extLst>
          </p:cNvPr>
          <p:cNvSpPr>
            <a:spLocks noGrp="1"/>
          </p:cNvSpPr>
          <p:nvPr>
            <p:ph type="pic" sz="quarter" idx="13"/>
          </p:nvPr>
        </p:nvSpPr>
        <p:spPr>
          <a:xfrm>
            <a:off x="6089999" y="2318400"/>
            <a:ext cx="5778000" cy="3906000"/>
          </a:xfrm>
          <a:solidFill>
            <a:schemeClr val="bg1">
              <a:lumMod val="95000"/>
            </a:schemeClr>
          </a:solidFill>
        </p:spPr>
        <p:txBody>
          <a:bodyPr/>
          <a:lstStyle>
            <a:lvl1pPr marL="0" indent="0">
              <a:buNone/>
              <a:defRPr/>
            </a:lvl1pPr>
          </a:lstStyle>
          <a:p>
            <a:endParaRPr lang="en-GB" dirty="0"/>
          </a:p>
        </p:txBody>
      </p:sp>
      <p:sp>
        <p:nvSpPr>
          <p:cNvPr id="8" name="TextBox 7">
            <a:extLst>
              <a:ext uri="{FF2B5EF4-FFF2-40B4-BE49-F238E27FC236}">
                <a16:creationId xmlns:a16="http://schemas.microsoft.com/office/drawing/2014/main" id="{EB9DF5D7-A65F-BB40-B682-1D4D8558ED33}"/>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bg1"/>
                </a:solidFill>
              </a:rPr>
              <a:t>Nottingham Trent University </a:t>
            </a:r>
            <a:r>
              <a:rPr lang="en-GB" sz="1000" b="0" dirty="0">
                <a:solidFill>
                  <a:schemeClr val="bg1"/>
                </a:solidFill>
              </a:rPr>
              <a:t> |  </a:t>
            </a:r>
          </a:p>
        </p:txBody>
      </p:sp>
    </p:spTree>
    <p:extLst>
      <p:ext uri="{BB962C8B-B14F-4D97-AF65-F5344CB8AC3E}">
        <p14:creationId xmlns:p14="http://schemas.microsoft.com/office/powerpoint/2010/main" val="34651727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CC37C626-95FC-4E18-9A6A-1F175BEF1635}"/>
              </a:ext>
            </a:extLst>
          </p:cNvPr>
          <p:cNvSpPr>
            <a:spLocks noGrp="1"/>
          </p:cNvSpPr>
          <p:nvPr>
            <p:ph type="ftr" sz="quarter" idx="11"/>
          </p:nvPr>
        </p:nvSpPr>
        <p:spPr/>
        <p:txBody>
          <a:bodyPr/>
          <a:lstStyle/>
          <a:p>
            <a:r>
              <a:rPr lang="en-GB"/>
              <a:t>Presentation title</a:t>
            </a:r>
          </a:p>
        </p:txBody>
      </p:sp>
      <p:sp>
        <p:nvSpPr>
          <p:cNvPr id="6" name="Slide Number Placeholder 5">
            <a:extLst>
              <a:ext uri="{FF2B5EF4-FFF2-40B4-BE49-F238E27FC236}">
                <a16:creationId xmlns:a16="http://schemas.microsoft.com/office/drawing/2014/main" id="{DBD98D44-00D1-4452-B4E2-F6A30C8B70B1}"/>
              </a:ext>
            </a:extLst>
          </p:cNvPr>
          <p:cNvSpPr>
            <a:spLocks noGrp="1"/>
          </p:cNvSpPr>
          <p:nvPr>
            <p:ph type="sldNum" sz="quarter" idx="12"/>
          </p:nvPr>
        </p:nvSpPr>
        <p:spPr/>
        <p:txBody>
          <a:bodyPr/>
          <a:lstStyle/>
          <a:p>
            <a:fld id="{2987031C-9901-4EF0-9F2F-2A2E1AE069F5}" type="slidenum">
              <a:rPr lang="en-GB" smtClean="0"/>
              <a:t>‹#›</a:t>
            </a:fld>
            <a:endParaRPr lang="en-GB"/>
          </a:p>
        </p:txBody>
      </p:sp>
      <p:sp>
        <p:nvSpPr>
          <p:cNvPr id="8" name="Text Placeholder 7">
            <a:extLst>
              <a:ext uri="{FF2B5EF4-FFF2-40B4-BE49-F238E27FC236}">
                <a16:creationId xmlns:a16="http://schemas.microsoft.com/office/drawing/2014/main" id="{14E34C90-5B76-634C-9EA9-F3936B09497B}"/>
              </a:ext>
            </a:extLst>
          </p:cNvPr>
          <p:cNvSpPr>
            <a:spLocks noGrp="1"/>
          </p:cNvSpPr>
          <p:nvPr>
            <p:ph type="body" sz="quarter" idx="13"/>
          </p:nvPr>
        </p:nvSpPr>
        <p:spPr>
          <a:xfrm>
            <a:off x="324000" y="1223999"/>
            <a:ext cx="7596000" cy="4860000"/>
          </a:xfrm>
        </p:spPr>
        <p:txBody>
          <a:bodyPr numCol="1" spcCol="288000"/>
          <a:lstStyle>
            <a:lvl1pPr>
              <a:spcBef>
                <a:spcPts val="500"/>
              </a:spcBef>
              <a:spcAft>
                <a:spcPts val="1000"/>
              </a:spcAft>
              <a:defRPr/>
            </a:lvl1pPr>
            <a:lvl5pPr indent="-28800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 name="TextBox 8">
            <a:extLst>
              <a:ext uri="{FF2B5EF4-FFF2-40B4-BE49-F238E27FC236}">
                <a16:creationId xmlns:a16="http://schemas.microsoft.com/office/drawing/2014/main" id="{261AB5ED-D4D9-0C40-9A3D-4DE1F924FE12}"/>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tx1"/>
                </a:solidFill>
              </a:rPr>
              <a:t>Nottingham Trent University </a:t>
            </a:r>
            <a:r>
              <a:rPr lang="en-GB" sz="1000" b="0" dirty="0">
                <a:solidFill>
                  <a:schemeClr val="tx1"/>
                </a:solidFill>
              </a:rPr>
              <a:t> |  </a:t>
            </a:r>
          </a:p>
        </p:txBody>
      </p:sp>
    </p:spTree>
    <p:extLst>
      <p:ext uri="{BB962C8B-B14F-4D97-AF65-F5344CB8AC3E}">
        <p14:creationId xmlns:p14="http://schemas.microsoft.com/office/powerpoint/2010/main" val="4682430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arge Text Slid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CC37C626-95FC-4E18-9A6A-1F175BEF1635}"/>
              </a:ext>
            </a:extLst>
          </p:cNvPr>
          <p:cNvSpPr>
            <a:spLocks noGrp="1"/>
          </p:cNvSpPr>
          <p:nvPr>
            <p:ph type="ftr" sz="quarter" idx="11"/>
          </p:nvPr>
        </p:nvSpPr>
        <p:spPr/>
        <p:txBody>
          <a:bodyPr/>
          <a:lstStyle/>
          <a:p>
            <a:r>
              <a:rPr lang="en-GB"/>
              <a:t>Presentation title</a:t>
            </a:r>
          </a:p>
        </p:txBody>
      </p:sp>
      <p:sp>
        <p:nvSpPr>
          <p:cNvPr id="6" name="Slide Number Placeholder 5">
            <a:extLst>
              <a:ext uri="{FF2B5EF4-FFF2-40B4-BE49-F238E27FC236}">
                <a16:creationId xmlns:a16="http://schemas.microsoft.com/office/drawing/2014/main" id="{DBD98D44-00D1-4452-B4E2-F6A30C8B70B1}"/>
              </a:ext>
            </a:extLst>
          </p:cNvPr>
          <p:cNvSpPr>
            <a:spLocks noGrp="1"/>
          </p:cNvSpPr>
          <p:nvPr>
            <p:ph type="sldNum" sz="quarter" idx="12"/>
          </p:nvPr>
        </p:nvSpPr>
        <p:spPr/>
        <p:txBody>
          <a:bodyPr/>
          <a:lstStyle/>
          <a:p>
            <a:fld id="{2987031C-9901-4EF0-9F2F-2A2E1AE069F5}" type="slidenum">
              <a:rPr lang="en-GB" smtClean="0"/>
              <a:t>‹#›</a:t>
            </a:fld>
            <a:endParaRPr lang="en-GB"/>
          </a:p>
        </p:txBody>
      </p:sp>
      <p:sp>
        <p:nvSpPr>
          <p:cNvPr id="8" name="Text Placeholder 7">
            <a:extLst>
              <a:ext uri="{FF2B5EF4-FFF2-40B4-BE49-F238E27FC236}">
                <a16:creationId xmlns:a16="http://schemas.microsoft.com/office/drawing/2014/main" id="{14E34C90-5B76-634C-9EA9-F3936B09497B}"/>
              </a:ext>
            </a:extLst>
          </p:cNvPr>
          <p:cNvSpPr>
            <a:spLocks noGrp="1"/>
          </p:cNvSpPr>
          <p:nvPr>
            <p:ph type="body" sz="quarter" idx="13"/>
          </p:nvPr>
        </p:nvSpPr>
        <p:spPr>
          <a:xfrm>
            <a:off x="324000" y="1223999"/>
            <a:ext cx="7596000" cy="4860000"/>
          </a:xfrm>
        </p:spPr>
        <p:txBody>
          <a:bodyPr numCol="1" spcCol="288000"/>
          <a:lstStyle>
            <a:lvl1pPr marL="288000" indent="-288000">
              <a:spcBef>
                <a:spcPts val="500"/>
              </a:spcBef>
              <a:spcAft>
                <a:spcPts val="1000"/>
              </a:spcAft>
              <a:defRPr sz="3000"/>
            </a:lvl1pPr>
            <a:lvl4pPr marL="180000" indent="-180000">
              <a:spcBef>
                <a:spcPts val="0"/>
              </a:spcBef>
              <a:spcAft>
                <a:spcPts val="500"/>
              </a:spcAft>
              <a:defRPr sz="2000"/>
            </a:lvl4pPr>
            <a:lvl5pPr marL="576000" indent="-28800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Box 6">
            <a:extLst>
              <a:ext uri="{FF2B5EF4-FFF2-40B4-BE49-F238E27FC236}">
                <a16:creationId xmlns:a16="http://schemas.microsoft.com/office/drawing/2014/main" id="{4DD44D8D-8ECB-7A4C-A709-836F52699E2E}"/>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tx1"/>
                </a:solidFill>
              </a:rPr>
              <a:t>Nottingham Trent University </a:t>
            </a:r>
            <a:r>
              <a:rPr lang="en-GB" sz="1000" b="0" dirty="0">
                <a:solidFill>
                  <a:schemeClr val="tx1"/>
                </a:solidFill>
              </a:rPr>
              <a:t> |  </a:t>
            </a:r>
          </a:p>
        </p:txBody>
      </p:sp>
    </p:spTree>
    <p:extLst>
      <p:ext uri="{BB962C8B-B14F-4D97-AF65-F5344CB8AC3E}">
        <p14:creationId xmlns:p14="http://schemas.microsoft.com/office/powerpoint/2010/main" val="4472321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ullout or Statem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7C313F7-5A31-B24F-B042-99380DDDF9D5}"/>
              </a:ext>
            </a:extLst>
          </p:cNvPr>
          <p:cNvSpPr>
            <a:spLocks noGrp="1"/>
          </p:cNvSpPr>
          <p:nvPr>
            <p:ph type="sldNum" sz="quarter" idx="12"/>
          </p:nvPr>
        </p:nvSpPr>
        <p:spPr>
          <a:xfrm>
            <a:off x="10969200" y="6408000"/>
            <a:ext cx="900000" cy="252000"/>
          </a:xfrm>
        </p:spPr>
        <p:txBody>
          <a:bodyPr/>
          <a:lstStyle>
            <a:lvl1pPr>
              <a:defRPr>
                <a:solidFill>
                  <a:schemeClr val="bg1"/>
                </a:solidFill>
              </a:defRPr>
            </a:lvl1pPr>
          </a:lstStyle>
          <a:p>
            <a:fld id="{2987031C-9901-4EF0-9F2F-2A2E1AE069F5}" type="slidenum">
              <a:rPr lang="en-GB" smtClean="0"/>
              <a:pPr/>
              <a:t>‹#›</a:t>
            </a:fld>
            <a:endParaRPr lang="en-GB"/>
          </a:p>
        </p:txBody>
      </p:sp>
      <p:cxnSp>
        <p:nvCxnSpPr>
          <p:cNvPr id="7" name="Straight Connector 6">
            <a:extLst>
              <a:ext uri="{FF2B5EF4-FFF2-40B4-BE49-F238E27FC236}">
                <a16:creationId xmlns:a16="http://schemas.microsoft.com/office/drawing/2014/main" id="{55FA48F5-F95E-F449-A67A-4E87364237D5}"/>
              </a:ext>
            </a:extLst>
          </p:cNvPr>
          <p:cNvCxnSpPr/>
          <p:nvPr userDrawn="1"/>
        </p:nvCxnSpPr>
        <p:spPr>
          <a:xfrm>
            <a:off x="324000" y="1260000"/>
            <a:ext cx="7596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27C6666F-B809-F34E-83C2-46549C97B90C}"/>
              </a:ext>
            </a:extLst>
          </p:cNvPr>
          <p:cNvSpPr>
            <a:spLocks noGrp="1"/>
          </p:cNvSpPr>
          <p:nvPr>
            <p:ph type="body" sz="quarter" idx="13" hasCustomPrompt="1"/>
          </p:nvPr>
        </p:nvSpPr>
        <p:spPr>
          <a:xfrm>
            <a:off x="323999" y="1296000"/>
            <a:ext cx="7596000" cy="4560888"/>
          </a:xfrm>
        </p:spPr>
        <p:txBody>
          <a:bodyPr/>
          <a:lstStyle>
            <a:lvl1pPr marL="0" indent="0">
              <a:spcAft>
                <a:spcPts val="1000"/>
              </a:spcAft>
              <a:buNone/>
              <a:tabLst>
                <a:tab pos="176213" algn="l"/>
              </a:tabLst>
              <a:defRPr lang="en-GB" sz="3000" b="1" dirty="0" smtClean="0">
                <a:solidFill>
                  <a:schemeClr val="bg1"/>
                </a:solidFill>
                <a:latin typeface="+mj-lt"/>
              </a:defRPr>
            </a:lvl1pPr>
            <a:lvl2pPr>
              <a:defRPr b="0">
                <a:solidFill>
                  <a:schemeClr val="bg1"/>
                </a:solidFill>
                <a:latin typeface="+mn-lt"/>
              </a:defRPr>
            </a:lvl2pPr>
          </a:lstStyle>
          <a:p>
            <a:pPr lvl="0"/>
            <a:r>
              <a:rPr lang="en-GB" dirty="0"/>
              <a:t>“	Add </a:t>
            </a:r>
            <a:r>
              <a:rPr lang="en-GB" dirty="0" err="1"/>
              <a:t>pullout</a:t>
            </a:r>
            <a:r>
              <a:rPr lang="en-GB" dirty="0"/>
              <a:t> quote or fact”</a:t>
            </a:r>
          </a:p>
          <a:p>
            <a:pPr lvl="1"/>
            <a:r>
              <a:rPr lang="en-GB" dirty="0"/>
              <a:t>Second level</a:t>
            </a:r>
          </a:p>
        </p:txBody>
      </p:sp>
      <p:sp>
        <p:nvSpPr>
          <p:cNvPr id="12" name="TextBox 11">
            <a:extLst>
              <a:ext uri="{FF2B5EF4-FFF2-40B4-BE49-F238E27FC236}">
                <a16:creationId xmlns:a16="http://schemas.microsoft.com/office/drawing/2014/main" id="{69330D62-B85E-4142-A75E-1E04D726549B}"/>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bg1"/>
                </a:solidFill>
              </a:rPr>
              <a:t>Nottingham Trent University </a:t>
            </a:r>
            <a:r>
              <a:rPr lang="en-GB" sz="1000" b="0" dirty="0">
                <a:solidFill>
                  <a:schemeClr val="bg1"/>
                </a:solidFill>
              </a:rPr>
              <a:t> |  </a:t>
            </a:r>
          </a:p>
        </p:txBody>
      </p:sp>
      <p:sp>
        <p:nvSpPr>
          <p:cNvPr id="13" name="Footer Placeholder 4">
            <a:extLst>
              <a:ext uri="{FF2B5EF4-FFF2-40B4-BE49-F238E27FC236}">
                <a16:creationId xmlns:a16="http://schemas.microsoft.com/office/drawing/2014/main" id="{329C5556-DC37-A343-889A-534923949DD3}"/>
              </a:ext>
            </a:extLst>
          </p:cNvPr>
          <p:cNvSpPr>
            <a:spLocks noGrp="1"/>
          </p:cNvSpPr>
          <p:nvPr>
            <p:ph type="ftr" sz="quarter" idx="3"/>
          </p:nvPr>
        </p:nvSpPr>
        <p:spPr>
          <a:xfrm>
            <a:off x="2193925" y="6436800"/>
            <a:ext cx="3528000" cy="216000"/>
          </a:xfrm>
          <a:prstGeom prst="rect">
            <a:avLst/>
          </a:prstGeom>
        </p:spPr>
        <p:txBody>
          <a:bodyPr vert="horz" lIns="0" tIns="0" rIns="0" bIns="0" rtlCol="0" anchor="t" anchorCtr="0"/>
          <a:lstStyle>
            <a:lvl1pPr algn="l">
              <a:defRPr sz="1000">
                <a:solidFill>
                  <a:schemeClr val="bg1"/>
                </a:solidFill>
              </a:defRPr>
            </a:lvl1pPr>
          </a:lstStyle>
          <a:p>
            <a:r>
              <a:rPr lang="en-GB"/>
              <a:t>Presentation title</a:t>
            </a:r>
            <a:endParaRPr lang="en-GB" dirty="0"/>
          </a:p>
        </p:txBody>
      </p:sp>
    </p:spTree>
    <p:extLst>
      <p:ext uri="{BB962C8B-B14F-4D97-AF65-F5344CB8AC3E}">
        <p14:creationId xmlns:p14="http://schemas.microsoft.com/office/powerpoint/2010/main" val="14242542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mage + Text Righ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7C313F7-5A31-B24F-B042-99380DDDF9D5}"/>
              </a:ext>
            </a:extLst>
          </p:cNvPr>
          <p:cNvSpPr>
            <a:spLocks noGrp="1"/>
          </p:cNvSpPr>
          <p:nvPr>
            <p:ph type="sldNum" sz="quarter" idx="12"/>
          </p:nvPr>
        </p:nvSpPr>
        <p:spPr>
          <a:xfrm>
            <a:off x="10969200" y="6408000"/>
            <a:ext cx="900000" cy="252000"/>
          </a:xfrm>
        </p:spPr>
        <p:txBody>
          <a:bodyPr/>
          <a:lstStyle>
            <a:lvl1pPr>
              <a:defRPr>
                <a:solidFill>
                  <a:schemeClr val="tx1"/>
                </a:solidFill>
              </a:defRPr>
            </a:lvl1pPr>
          </a:lstStyle>
          <a:p>
            <a:fld id="{2987031C-9901-4EF0-9F2F-2A2E1AE069F5}" type="slidenum">
              <a:rPr lang="en-GB" smtClean="0"/>
              <a:pPr/>
              <a:t>‹#›</a:t>
            </a:fld>
            <a:endParaRPr lang="en-GB"/>
          </a:p>
        </p:txBody>
      </p:sp>
      <p:sp>
        <p:nvSpPr>
          <p:cNvPr id="8" name="Text Placeholder 7">
            <a:extLst>
              <a:ext uri="{FF2B5EF4-FFF2-40B4-BE49-F238E27FC236}">
                <a16:creationId xmlns:a16="http://schemas.microsoft.com/office/drawing/2014/main" id="{B19EC4DB-4465-564B-ABC6-584C8D982335}"/>
              </a:ext>
            </a:extLst>
          </p:cNvPr>
          <p:cNvSpPr>
            <a:spLocks noGrp="1"/>
          </p:cNvSpPr>
          <p:nvPr>
            <p:ph type="body" sz="quarter" idx="15"/>
          </p:nvPr>
        </p:nvSpPr>
        <p:spPr>
          <a:xfrm>
            <a:off x="8208000" y="1260475"/>
            <a:ext cx="3660151" cy="49498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3" name="Content Placeholder 11">
            <a:extLst>
              <a:ext uri="{FF2B5EF4-FFF2-40B4-BE49-F238E27FC236}">
                <a16:creationId xmlns:a16="http://schemas.microsoft.com/office/drawing/2014/main" id="{586B5653-247B-6F4C-B7A6-2510ADC6F0EC}"/>
              </a:ext>
            </a:extLst>
          </p:cNvPr>
          <p:cNvSpPr>
            <a:spLocks noGrp="1"/>
          </p:cNvSpPr>
          <p:nvPr>
            <p:ph sz="quarter" idx="17" hasCustomPrompt="1"/>
          </p:nvPr>
        </p:nvSpPr>
        <p:spPr>
          <a:xfrm>
            <a:off x="323850" y="1260300"/>
            <a:ext cx="7596188" cy="4950000"/>
          </a:xfrm>
        </p:spPr>
        <p:txBody>
          <a:bodyPr/>
          <a:lstStyle>
            <a:lvl1pPr marL="0" indent="0">
              <a:buNone/>
              <a:defRPr/>
            </a:lvl1pPr>
          </a:lstStyle>
          <a:p>
            <a:pPr lvl="0"/>
            <a:r>
              <a:rPr lang="en-GB" dirty="0"/>
              <a:t>Add content</a:t>
            </a:r>
          </a:p>
        </p:txBody>
      </p:sp>
      <p:sp>
        <p:nvSpPr>
          <p:cNvPr id="14" name="Content Placeholder 11">
            <a:extLst>
              <a:ext uri="{FF2B5EF4-FFF2-40B4-BE49-F238E27FC236}">
                <a16:creationId xmlns:a16="http://schemas.microsoft.com/office/drawing/2014/main" id="{BE4F0786-54FD-6D49-A748-C4FDB6C01E40}"/>
              </a:ext>
            </a:extLst>
          </p:cNvPr>
          <p:cNvSpPr>
            <a:spLocks noGrp="1"/>
          </p:cNvSpPr>
          <p:nvPr>
            <p:ph sz="quarter" idx="18" hasCustomPrompt="1"/>
          </p:nvPr>
        </p:nvSpPr>
        <p:spPr>
          <a:xfrm>
            <a:off x="4269000" y="1260300"/>
            <a:ext cx="3648075" cy="4950000"/>
          </a:xfrm>
        </p:spPr>
        <p:txBody>
          <a:bodyPr/>
          <a:lstStyle>
            <a:lvl1pPr marL="0" indent="0">
              <a:buNone/>
              <a:defRPr/>
            </a:lvl1pPr>
          </a:lstStyle>
          <a:p>
            <a:pPr lvl="0"/>
            <a:r>
              <a:rPr lang="en-GB" dirty="0"/>
              <a:t>Add content</a:t>
            </a:r>
          </a:p>
        </p:txBody>
      </p:sp>
      <p:sp>
        <p:nvSpPr>
          <p:cNvPr id="15" name="TextBox 14">
            <a:extLst>
              <a:ext uri="{FF2B5EF4-FFF2-40B4-BE49-F238E27FC236}">
                <a16:creationId xmlns:a16="http://schemas.microsoft.com/office/drawing/2014/main" id="{C615F6D4-A8E9-304C-88AD-E74B2AC9A89F}"/>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tx1"/>
                </a:solidFill>
              </a:rPr>
              <a:t>Nottingham Trent University </a:t>
            </a:r>
            <a:r>
              <a:rPr lang="en-GB" sz="1000" b="0" dirty="0">
                <a:solidFill>
                  <a:schemeClr val="tx1"/>
                </a:solidFill>
              </a:rPr>
              <a:t> |  </a:t>
            </a:r>
          </a:p>
        </p:txBody>
      </p:sp>
      <p:sp>
        <p:nvSpPr>
          <p:cNvPr id="16" name="Footer Placeholder 4">
            <a:extLst>
              <a:ext uri="{FF2B5EF4-FFF2-40B4-BE49-F238E27FC236}">
                <a16:creationId xmlns:a16="http://schemas.microsoft.com/office/drawing/2014/main" id="{CA55B5E3-A309-EB43-8193-1C648D07DE79}"/>
              </a:ext>
            </a:extLst>
          </p:cNvPr>
          <p:cNvSpPr>
            <a:spLocks noGrp="1"/>
          </p:cNvSpPr>
          <p:nvPr>
            <p:ph type="ftr" sz="quarter" idx="3"/>
          </p:nvPr>
        </p:nvSpPr>
        <p:spPr>
          <a:xfrm>
            <a:off x="2193925" y="6436800"/>
            <a:ext cx="3528000" cy="216000"/>
          </a:xfrm>
          <a:prstGeom prst="rect">
            <a:avLst/>
          </a:prstGeom>
        </p:spPr>
        <p:txBody>
          <a:bodyPr vert="horz" lIns="0" tIns="0" rIns="0" bIns="0" rtlCol="0" anchor="t" anchorCtr="0"/>
          <a:lstStyle>
            <a:lvl1pPr algn="l">
              <a:defRPr sz="1000">
                <a:solidFill>
                  <a:schemeClr val="tx1"/>
                </a:solidFill>
              </a:defRPr>
            </a:lvl1pPr>
          </a:lstStyle>
          <a:p>
            <a:r>
              <a:rPr lang="en-GB"/>
              <a:t>Presentation title</a:t>
            </a:r>
            <a:endParaRPr lang="en-GB" dirty="0"/>
          </a:p>
        </p:txBody>
      </p:sp>
    </p:spTree>
    <p:extLst>
      <p:ext uri="{BB962C8B-B14F-4D97-AF65-F5344CB8AC3E}">
        <p14:creationId xmlns:p14="http://schemas.microsoft.com/office/powerpoint/2010/main" val="9998142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mage + Text Lef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7C313F7-5A31-B24F-B042-99380DDDF9D5}"/>
              </a:ext>
            </a:extLst>
          </p:cNvPr>
          <p:cNvSpPr>
            <a:spLocks noGrp="1"/>
          </p:cNvSpPr>
          <p:nvPr>
            <p:ph type="sldNum" sz="quarter" idx="12"/>
          </p:nvPr>
        </p:nvSpPr>
        <p:spPr>
          <a:xfrm>
            <a:off x="10969200" y="6408000"/>
            <a:ext cx="900000" cy="252000"/>
          </a:xfrm>
        </p:spPr>
        <p:txBody>
          <a:bodyPr/>
          <a:lstStyle>
            <a:lvl1pPr>
              <a:defRPr>
                <a:solidFill>
                  <a:schemeClr val="tx1"/>
                </a:solidFill>
              </a:defRPr>
            </a:lvl1pPr>
          </a:lstStyle>
          <a:p>
            <a:fld id="{2987031C-9901-4EF0-9F2F-2A2E1AE069F5}" type="slidenum">
              <a:rPr lang="en-GB" smtClean="0"/>
              <a:pPr/>
              <a:t>‹#›</a:t>
            </a:fld>
            <a:endParaRPr lang="en-GB"/>
          </a:p>
        </p:txBody>
      </p:sp>
      <p:sp>
        <p:nvSpPr>
          <p:cNvPr id="8" name="Text Placeholder 7">
            <a:extLst>
              <a:ext uri="{FF2B5EF4-FFF2-40B4-BE49-F238E27FC236}">
                <a16:creationId xmlns:a16="http://schemas.microsoft.com/office/drawing/2014/main" id="{B19EC4DB-4465-564B-ABC6-584C8D982335}"/>
              </a:ext>
            </a:extLst>
          </p:cNvPr>
          <p:cNvSpPr>
            <a:spLocks noGrp="1"/>
          </p:cNvSpPr>
          <p:nvPr>
            <p:ph type="body" sz="quarter" idx="15"/>
          </p:nvPr>
        </p:nvSpPr>
        <p:spPr>
          <a:xfrm>
            <a:off x="323849" y="1260475"/>
            <a:ext cx="3660151" cy="4949825"/>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9" name="Content Placeholder 11">
            <a:extLst>
              <a:ext uri="{FF2B5EF4-FFF2-40B4-BE49-F238E27FC236}">
                <a16:creationId xmlns:a16="http://schemas.microsoft.com/office/drawing/2014/main" id="{4FBF2011-D452-5546-8550-A1A4A7F62AEA}"/>
              </a:ext>
            </a:extLst>
          </p:cNvPr>
          <p:cNvSpPr>
            <a:spLocks noGrp="1"/>
          </p:cNvSpPr>
          <p:nvPr>
            <p:ph sz="quarter" idx="17" hasCustomPrompt="1"/>
          </p:nvPr>
        </p:nvSpPr>
        <p:spPr>
          <a:xfrm>
            <a:off x="4274926" y="1272918"/>
            <a:ext cx="7596188" cy="4950000"/>
          </a:xfrm>
        </p:spPr>
        <p:txBody>
          <a:bodyPr/>
          <a:lstStyle>
            <a:lvl1pPr marL="0" indent="0">
              <a:buNone/>
              <a:defRPr/>
            </a:lvl1pPr>
          </a:lstStyle>
          <a:p>
            <a:pPr lvl="0"/>
            <a:r>
              <a:rPr lang="en-GB" dirty="0"/>
              <a:t>Add content</a:t>
            </a:r>
          </a:p>
        </p:txBody>
      </p:sp>
      <p:sp>
        <p:nvSpPr>
          <p:cNvPr id="10" name="Content Placeholder 11">
            <a:extLst>
              <a:ext uri="{FF2B5EF4-FFF2-40B4-BE49-F238E27FC236}">
                <a16:creationId xmlns:a16="http://schemas.microsoft.com/office/drawing/2014/main" id="{78C93D45-DA0E-BF49-AE04-E6E405C922F5}"/>
              </a:ext>
            </a:extLst>
          </p:cNvPr>
          <p:cNvSpPr>
            <a:spLocks noGrp="1"/>
          </p:cNvSpPr>
          <p:nvPr>
            <p:ph sz="quarter" idx="18" hasCustomPrompt="1"/>
          </p:nvPr>
        </p:nvSpPr>
        <p:spPr>
          <a:xfrm>
            <a:off x="4265402" y="1272918"/>
            <a:ext cx="3648075" cy="4950000"/>
          </a:xfrm>
        </p:spPr>
        <p:txBody>
          <a:bodyPr/>
          <a:lstStyle>
            <a:lvl1pPr marL="0" indent="0">
              <a:buNone/>
              <a:defRPr/>
            </a:lvl1pPr>
          </a:lstStyle>
          <a:p>
            <a:pPr lvl="0"/>
            <a:r>
              <a:rPr lang="en-GB" dirty="0"/>
              <a:t>Add content</a:t>
            </a:r>
          </a:p>
        </p:txBody>
      </p:sp>
      <p:sp>
        <p:nvSpPr>
          <p:cNvPr id="11" name="TextBox 10">
            <a:extLst>
              <a:ext uri="{FF2B5EF4-FFF2-40B4-BE49-F238E27FC236}">
                <a16:creationId xmlns:a16="http://schemas.microsoft.com/office/drawing/2014/main" id="{A08B0208-82DF-FE48-8712-D2BF9D499DB6}"/>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tx1"/>
                </a:solidFill>
              </a:rPr>
              <a:t>Nottingham Trent University </a:t>
            </a:r>
            <a:r>
              <a:rPr lang="en-GB" sz="1000" b="0" dirty="0">
                <a:solidFill>
                  <a:schemeClr val="tx1"/>
                </a:solidFill>
              </a:rPr>
              <a:t> |  </a:t>
            </a:r>
          </a:p>
        </p:txBody>
      </p:sp>
      <p:sp>
        <p:nvSpPr>
          <p:cNvPr id="12" name="Footer Placeholder 4">
            <a:extLst>
              <a:ext uri="{FF2B5EF4-FFF2-40B4-BE49-F238E27FC236}">
                <a16:creationId xmlns:a16="http://schemas.microsoft.com/office/drawing/2014/main" id="{B58F480A-4EB8-3D42-B4A4-ED9A574CF3BE}"/>
              </a:ext>
            </a:extLst>
          </p:cNvPr>
          <p:cNvSpPr>
            <a:spLocks noGrp="1"/>
          </p:cNvSpPr>
          <p:nvPr>
            <p:ph type="ftr" sz="quarter" idx="3"/>
          </p:nvPr>
        </p:nvSpPr>
        <p:spPr>
          <a:xfrm>
            <a:off x="2193925" y="6436800"/>
            <a:ext cx="3528000" cy="216000"/>
          </a:xfrm>
          <a:prstGeom prst="rect">
            <a:avLst/>
          </a:prstGeom>
        </p:spPr>
        <p:txBody>
          <a:bodyPr vert="horz" lIns="0" tIns="0" rIns="0" bIns="0" rtlCol="0" anchor="t" anchorCtr="0"/>
          <a:lstStyle>
            <a:lvl1pPr algn="l">
              <a:defRPr sz="1000">
                <a:solidFill>
                  <a:schemeClr val="tx1"/>
                </a:solidFill>
              </a:defRPr>
            </a:lvl1pPr>
          </a:lstStyle>
          <a:p>
            <a:r>
              <a:rPr lang="en-GB"/>
              <a:t>Presentation title</a:t>
            </a:r>
            <a:endParaRPr lang="en-GB" dirty="0"/>
          </a:p>
        </p:txBody>
      </p:sp>
    </p:spTree>
    <p:extLst>
      <p:ext uri="{BB962C8B-B14F-4D97-AF65-F5344CB8AC3E}">
        <p14:creationId xmlns:p14="http://schemas.microsoft.com/office/powerpoint/2010/main" val="30878154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Image Only">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7C313F7-5A31-B24F-B042-99380DDDF9D5}"/>
              </a:ext>
            </a:extLst>
          </p:cNvPr>
          <p:cNvSpPr>
            <a:spLocks noGrp="1"/>
          </p:cNvSpPr>
          <p:nvPr>
            <p:ph type="sldNum" sz="quarter" idx="12"/>
          </p:nvPr>
        </p:nvSpPr>
        <p:spPr>
          <a:xfrm>
            <a:off x="10969200" y="6408000"/>
            <a:ext cx="900000" cy="252000"/>
          </a:xfrm>
        </p:spPr>
        <p:txBody>
          <a:bodyPr/>
          <a:lstStyle>
            <a:lvl1pPr>
              <a:defRPr>
                <a:solidFill>
                  <a:schemeClr val="tx1"/>
                </a:solidFill>
              </a:defRPr>
            </a:lvl1pPr>
          </a:lstStyle>
          <a:p>
            <a:fld id="{2987031C-9901-4EF0-9F2F-2A2E1AE069F5}" type="slidenum">
              <a:rPr lang="en-GB" smtClean="0"/>
              <a:pPr/>
              <a:t>‹#›</a:t>
            </a:fld>
            <a:endParaRPr lang="en-GB"/>
          </a:p>
        </p:txBody>
      </p:sp>
      <p:sp>
        <p:nvSpPr>
          <p:cNvPr id="3" name="Picture Placeholder 2">
            <a:extLst>
              <a:ext uri="{FF2B5EF4-FFF2-40B4-BE49-F238E27FC236}">
                <a16:creationId xmlns:a16="http://schemas.microsoft.com/office/drawing/2014/main" id="{3AE7A02D-4B67-2E46-824F-75F75A628A06}"/>
              </a:ext>
            </a:extLst>
          </p:cNvPr>
          <p:cNvSpPr>
            <a:spLocks noGrp="1"/>
          </p:cNvSpPr>
          <p:nvPr>
            <p:ph type="pic" sz="quarter" idx="14"/>
          </p:nvPr>
        </p:nvSpPr>
        <p:spPr>
          <a:xfrm>
            <a:off x="323999" y="324000"/>
            <a:ext cx="11545200" cy="5886000"/>
          </a:xfrm>
        </p:spPr>
        <p:txBody>
          <a:bodyPr/>
          <a:lstStyle>
            <a:lvl1pPr marL="0" indent="0">
              <a:buNone/>
              <a:defRPr/>
            </a:lvl1pPr>
          </a:lstStyle>
          <a:p>
            <a:endParaRPr lang="en-GB" dirty="0"/>
          </a:p>
        </p:txBody>
      </p:sp>
      <p:sp>
        <p:nvSpPr>
          <p:cNvPr id="7" name="TextBox 6">
            <a:extLst>
              <a:ext uri="{FF2B5EF4-FFF2-40B4-BE49-F238E27FC236}">
                <a16:creationId xmlns:a16="http://schemas.microsoft.com/office/drawing/2014/main" id="{A06938DA-B81E-194D-B946-FE34DDBA95E3}"/>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tx1"/>
                </a:solidFill>
              </a:rPr>
              <a:t>Nottingham Trent University </a:t>
            </a:r>
            <a:r>
              <a:rPr lang="en-GB" sz="1000" b="0" dirty="0">
                <a:solidFill>
                  <a:schemeClr val="tx1"/>
                </a:solidFill>
              </a:rPr>
              <a:t> |  </a:t>
            </a:r>
          </a:p>
        </p:txBody>
      </p:sp>
      <p:sp>
        <p:nvSpPr>
          <p:cNvPr id="9" name="Footer Placeholder 4">
            <a:extLst>
              <a:ext uri="{FF2B5EF4-FFF2-40B4-BE49-F238E27FC236}">
                <a16:creationId xmlns:a16="http://schemas.microsoft.com/office/drawing/2014/main" id="{6B25E5C4-A64B-BC41-B4E9-728278108889}"/>
              </a:ext>
            </a:extLst>
          </p:cNvPr>
          <p:cNvSpPr>
            <a:spLocks noGrp="1"/>
          </p:cNvSpPr>
          <p:nvPr>
            <p:ph type="ftr" sz="quarter" idx="3"/>
          </p:nvPr>
        </p:nvSpPr>
        <p:spPr>
          <a:xfrm>
            <a:off x="2193925" y="6436800"/>
            <a:ext cx="3528000" cy="216000"/>
          </a:xfrm>
          <a:prstGeom prst="rect">
            <a:avLst/>
          </a:prstGeom>
        </p:spPr>
        <p:txBody>
          <a:bodyPr vert="horz" lIns="0" tIns="0" rIns="0" bIns="0" rtlCol="0" anchor="t" anchorCtr="0"/>
          <a:lstStyle>
            <a:lvl1pPr algn="l">
              <a:defRPr sz="1000">
                <a:solidFill>
                  <a:schemeClr val="tx1"/>
                </a:solidFill>
              </a:defRPr>
            </a:lvl1pPr>
          </a:lstStyle>
          <a:p>
            <a:r>
              <a:rPr lang="en-GB"/>
              <a:t>Presentation title</a:t>
            </a:r>
            <a:endParaRPr lang="en-GB" dirty="0"/>
          </a:p>
        </p:txBody>
      </p:sp>
    </p:spTree>
    <p:extLst>
      <p:ext uri="{BB962C8B-B14F-4D97-AF65-F5344CB8AC3E}">
        <p14:creationId xmlns:p14="http://schemas.microsoft.com/office/powerpoint/2010/main" val="22887250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423D09D-8DB0-7649-9F5F-1604580C228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4000" y="5903912"/>
            <a:ext cx="2819400" cy="635000"/>
          </a:xfrm>
          <a:prstGeom prst="rect">
            <a:avLst/>
          </a:prstGeom>
        </p:spPr>
      </p:pic>
      <p:sp>
        <p:nvSpPr>
          <p:cNvPr id="8" name="TextBox 7">
            <a:extLst>
              <a:ext uri="{FF2B5EF4-FFF2-40B4-BE49-F238E27FC236}">
                <a16:creationId xmlns:a16="http://schemas.microsoft.com/office/drawing/2014/main" id="{E1ACF111-2B15-3941-9C86-55179E8F03A2}"/>
              </a:ext>
            </a:extLst>
          </p:cNvPr>
          <p:cNvSpPr txBox="1"/>
          <p:nvPr userDrawn="1"/>
        </p:nvSpPr>
        <p:spPr>
          <a:xfrm>
            <a:off x="347730" y="1184856"/>
            <a:ext cx="3636000" cy="720000"/>
          </a:xfrm>
          <a:prstGeom prst="rect">
            <a:avLst/>
          </a:prstGeom>
          <a:noFill/>
        </p:spPr>
        <p:txBody>
          <a:bodyPr wrap="square" lIns="0" tIns="0" rIns="0" bIns="0" rtlCol="0">
            <a:noAutofit/>
          </a:bodyPr>
          <a:lstStyle/>
          <a:p>
            <a:r>
              <a:rPr lang="en-GB" sz="4500" b="1" dirty="0">
                <a:solidFill>
                  <a:schemeClr val="bg1"/>
                </a:solidFill>
                <a:latin typeface="+mj-lt"/>
              </a:rPr>
              <a:t>Thank you!</a:t>
            </a:r>
          </a:p>
        </p:txBody>
      </p:sp>
      <p:sp>
        <p:nvSpPr>
          <p:cNvPr id="9" name="TextBox 8">
            <a:extLst>
              <a:ext uri="{FF2B5EF4-FFF2-40B4-BE49-F238E27FC236}">
                <a16:creationId xmlns:a16="http://schemas.microsoft.com/office/drawing/2014/main" id="{EC19BDC4-5E78-344A-B818-82367CCDED7C}"/>
              </a:ext>
            </a:extLst>
          </p:cNvPr>
          <p:cNvSpPr txBox="1"/>
          <p:nvPr userDrawn="1"/>
        </p:nvSpPr>
        <p:spPr>
          <a:xfrm>
            <a:off x="324001" y="1890000"/>
            <a:ext cx="3659730" cy="504000"/>
          </a:xfrm>
          <a:prstGeom prst="rect">
            <a:avLst/>
          </a:prstGeom>
          <a:noFill/>
        </p:spPr>
        <p:txBody>
          <a:bodyPr wrap="square" lIns="0" tIns="0" rIns="0" bIns="0" rtlCol="0">
            <a:noAutofit/>
          </a:bodyPr>
          <a:lstStyle/>
          <a:p>
            <a:r>
              <a:rPr lang="en-GB" sz="2500" b="1" dirty="0" err="1">
                <a:solidFill>
                  <a:schemeClr val="tx1"/>
                </a:solidFill>
                <a:latin typeface="+mn-lt"/>
              </a:rPr>
              <a:t>ntu.ac.uk</a:t>
            </a:r>
            <a:endParaRPr lang="en-GB" sz="2500" b="1" dirty="0">
              <a:solidFill>
                <a:schemeClr val="tx1"/>
              </a:solidFill>
              <a:latin typeface="+mn-lt"/>
            </a:endParaRPr>
          </a:p>
        </p:txBody>
      </p:sp>
    </p:spTree>
    <p:extLst>
      <p:ext uri="{BB962C8B-B14F-4D97-AF65-F5344CB8AC3E}">
        <p14:creationId xmlns:p14="http://schemas.microsoft.com/office/powerpoint/2010/main" val="30252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One Colum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1395D28-07F6-9F47-8128-50C443109906}"/>
              </a:ext>
            </a:extLst>
          </p:cNvPr>
          <p:cNvSpPr/>
          <p:nvPr userDrawn="1"/>
        </p:nvSpPr>
        <p:spPr>
          <a:xfrm>
            <a:off x="1" y="0"/>
            <a:ext cx="12191999" cy="441325"/>
          </a:xfrm>
          <a:prstGeom prst="rect">
            <a:avLst/>
          </a:prstGeom>
          <a:solidFill>
            <a:srgbClr val="E600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32ACF5D-95B4-ED49-9DD6-98E1235076B4}"/>
              </a:ext>
            </a:extLst>
          </p:cNvPr>
          <p:cNvSpPr>
            <a:spLocks noGrp="1"/>
          </p:cNvSpPr>
          <p:nvPr>
            <p:ph sz="half" idx="1"/>
          </p:nvPr>
        </p:nvSpPr>
        <p:spPr>
          <a:xfrm>
            <a:off x="442913" y="1989138"/>
            <a:ext cx="11306174" cy="3708400"/>
          </a:xfrm>
          <a:prstGeom prst="rect">
            <a:avLst/>
          </a:prstGeo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
        <p:nvSpPr>
          <p:cNvPr id="9" name="Title 1">
            <a:extLst>
              <a:ext uri="{FF2B5EF4-FFF2-40B4-BE49-F238E27FC236}">
                <a16:creationId xmlns:a16="http://schemas.microsoft.com/office/drawing/2014/main" id="{1E523BD2-753E-0A47-B307-D80B3FF627EE}"/>
              </a:ext>
            </a:extLst>
          </p:cNvPr>
          <p:cNvSpPr>
            <a:spLocks noGrp="1"/>
          </p:cNvSpPr>
          <p:nvPr>
            <p:ph type="title"/>
          </p:nvPr>
        </p:nvSpPr>
        <p:spPr>
          <a:xfrm>
            <a:off x="442912" y="800100"/>
            <a:ext cx="11306175" cy="1001983"/>
          </a:xfrm>
          <a:prstGeom prst="rect">
            <a:avLst/>
          </a:prstGeom>
        </p:spPr>
        <p:txBody>
          <a:bodyPr/>
          <a:lstStyle/>
          <a:p>
            <a:r>
              <a:rPr lang="en-GB" dirty="0"/>
              <a:t>Click to edit Master title style</a:t>
            </a:r>
            <a:endParaRPr lang="en-US" dirty="0"/>
          </a:p>
        </p:txBody>
      </p:sp>
      <p:pic>
        <p:nvPicPr>
          <p:cNvPr id="13" name="Picture 12">
            <a:extLst>
              <a:ext uri="{FF2B5EF4-FFF2-40B4-BE49-F238E27FC236}">
                <a16:creationId xmlns:a16="http://schemas.microsoft.com/office/drawing/2014/main" id="{87BB0FE4-66FF-0E42-841A-3EC5F7C7E6A2}"/>
              </a:ext>
            </a:extLst>
          </p:cNvPr>
          <p:cNvPicPr>
            <a:picLocks noChangeAspect="1"/>
          </p:cNvPicPr>
          <p:nvPr userDrawn="1"/>
        </p:nvPicPr>
        <p:blipFill>
          <a:blip r:embed="rId2"/>
          <a:stretch>
            <a:fillRect/>
          </a:stretch>
        </p:blipFill>
        <p:spPr>
          <a:xfrm>
            <a:off x="442912" y="5832092"/>
            <a:ext cx="568359" cy="676275"/>
          </a:xfrm>
          <a:prstGeom prst="rect">
            <a:avLst/>
          </a:prstGeom>
        </p:spPr>
      </p:pic>
      <p:sp>
        <p:nvSpPr>
          <p:cNvPr id="6" name="Rectangle 5">
            <a:extLst>
              <a:ext uri="{FF2B5EF4-FFF2-40B4-BE49-F238E27FC236}">
                <a16:creationId xmlns:a16="http://schemas.microsoft.com/office/drawing/2014/main" id="{5D683437-A234-3E4E-8B92-A0C560819C16}"/>
              </a:ext>
            </a:extLst>
          </p:cNvPr>
          <p:cNvSpPr/>
          <p:nvPr userDrawn="1"/>
        </p:nvSpPr>
        <p:spPr>
          <a:xfrm>
            <a:off x="0" y="6742113"/>
            <a:ext cx="12191999" cy="125999"/>
          </a:xfrm>
          <a:prstGeom prst="rect">
            <a:avLst/>
          </a:prstGeom>
          <a:solidFill>
            <a:srgbClr val="9E043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1">
            <a:extLst>
              <a:ext uri="{FF2B5EF4-FFF2-40B4-BE49-F238E27FC236}">
                <a16:creationId xmlns:a16="http://schemas.microsoft.com/office/drawing/2014/main" id="{1CDF1BA5-471A-8044-BDBA-890115BBFFDE}"/>
              </a:ext>
            </a:extLst>
          </p:cNvPr>
          <p:cNvSpPr>
            <a:spLocks noGrp="1"/>
          </p:cNvSpPr>
          <p:nvPr>
            <p:ph type="body" sz="quarter" idx="10"/>
          </p:nvPr>
        </p:nvSpPr>
        <p:spPr>
          <a:xfrm>
            <a:off x="6275387" y="6057900"/>
            <a:ext cx="5473699" cy="368888"/>
          </a:xfrm>
          <a:prstGeom prst="rect">
            <a:avLst/>
          </a:prstGeom>
        </p:spPr>
        <p:txBody>
          <a:bodyPr tIns="0" rIns="0" bIns="0" anchor="b" anchorCtr="0">
            <a:noAutofit/>
          </a:bodyPr>
          <a:lstStyle>
            <a:lvl1pPr marL="0" indent="0" algn="r">
              <a:buNone/>
              <a:defRPr sz="1800">
                <a:solidFill>
                  <a:srgbClr val="E6005B"/>
                </a:solidFill>
              </a:defRPr>
            </a:lvl1pPr>
          </a:lstStyle>
          <a:p>
            <a:pPr lvl="0"/>
            <a:r>
              <a:rPr lang="en-GB" dirty="0"/>
              <a:t>Click to edit Master text styles</a:t>
            </a:r>
          </a:p>
        </p:txBody>
      </p:sp>
    </p:spTree>
    <p:extLst>
      <p:ext uri="{BB962C8B-B14F-4D97-AF65-F5344CB8AC3E}">
        <p14:creationId xmlns:p14="http://schemas.microsoft.com/office/powerpoint/2010/main" val="3057191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School/Dept – Pink">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BA95DA28-5082-4466-8610-52F8C0DC1E32}"/>
              </a:ext>
            </a:extLst>
          </p:cNvPr>
          <p:cNvSpPr>
            <a:spLocks noGrp="1"/>
          </p:cNvSpPr>
          <p:nvPr>
            <p:ph type="subTitle" idx="1" hasCustomPrompt="1"/>
          </p:nvPr>
        </p:nvSpPr>
        <p:spPr>
          <a:xfrm>
            <a:off x="344393" y="2664000"/>
            <a:ext cx="7503607" cy="540000"/>
          </a:xfrm>
        </p:spPr>
        <p:txBody>
          <a:bodyPr lIns="0" tIns="0" rIns="0" bIns="0">
            <a:noAutofit/>
          </a:bodyPr>
          <a:lstStyle>
            <a:lvl1pPr marL="0" indent="0" algn="l">
              <a:buNone/>
              <a:defRPr sz="25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Secondary title</a:t>
            </a:r>
            <a:endParaRPr lang="en-GB" dirty="0"/>
          </a:p>
        </p:txBody>
      </p:sp>
      <p:pic>
        <p:nvPicPr>
          <p:cNvPr id="8" name="Picture 7">
            <a:extLst>
              <a:ext uri="{FF2B5EF4-FFF2-40B4-BE49-F238E27FC236}">
                <a16:creationId xmlns:a16="http://schemas.microsoft.com/office/drawing/2014/main" id="{EAD84A32-8CF7-0049-A245-A2495A258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4000" y="5903912"/>
            <a:ext cx="2819400" cy="635000"/>
          </a:xfrm>
          <a:prstGeom prst="rect">
            <a:avLst/>
          </a:prstGeom>
        </p:spPr>
      </p:pic>
      <p:sp>
        <p:nvSpPr>
          <p:cNvPr id="11" name="Text Placeholder 10">
            <a:extLst>
              <a:ext uri="{FF2B5EF4-FFF2-40B4-BE49-F238E27FC236}">
                <a16:creationId xmlns:a16="http://schemas.microsoft.com/office/drawing/2014/main" id="{6D35024E-B893-6F4F-BC39-A12ABB859998}"/>
              </a:ext>
            </a:extLst>
          </p:cNvPr>
          <p:cNvSpPr>
            <a:spLocks noGrp="1"/>
          </p:cNvSpPr>
          <p:nvPr>
            <p:ph type="body" sz="quarter" idx="13" hasCustomPrompt="1"/>
          </p:nvPr>
        </p:nvSpPr>
        <p:spPr>
          <a:xfrm>
            <a:off x="324000" y="324000"/>
            <a:ext cx="3600000" cy="216000"/>
          </a:xfrm>
        </p:spPr>
        <p:txBody>
          <a:bodyPr lIns="0" tIns="0" rIns="0" bIns="0">
            <a:noAutofit/>
          </a:bodyPr>
          <a:lstStyle>
            <a:lvl1pPr marL="0" indent="0">
              <a:buNone/>
              <a:defRPr sz="15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GB" dirty="0"/>
              <a:t>School/Department name</a:t>
            </a:r>
          </a:p>
        </p:txBody>
      </p:sp>
      <p:cxnSp>
        <p:nvCxnSpPr>
          <p:cNvPr id="13" name="Straight Connector 12">
            <a:extLst>
              <a:ext uri="{FF2B5EF4-FFF2-40B4-BE49-F238E27FC236}">
                <a16:creationId xmlns:a16="http://schemas.microsoft.com/office/drawing/2014/main" id="{00BB5783-DC9F-0347-A2E3-6B93EA160538}"/>
              </a:ext>
            </a:extLst>
          </p:cNvPr>
          <p:cNvCxnSpPr/>
          <p:nvPr userDrawn="1"/>
        </p:nvCxnSpPr>
        <p:spPr>
          <a:xfrm>
            <a:off x="324000" y="612000"/>
            <a:ext cx="2592000"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itle 1">
            <a:extLst>
              <a:ext uri="{FF2B5EF4-FFF2-40B4-BE49-F238E27FC236}">
                <a16:creationId xmlns:a16="http://schemas.microsoft.com/office/drawing/2014/main" id="{D0B284BF-2AAD-0A47-9DF9-0F3F421F43D8}"/>
              </a:ext>
            </a:extLst>
          </p:cNvPr>
          <p:cNvSpPr>
            <a:spLocks noGrp="1"/>
          </p:cNvSpPr>
          <p:nvPr>
            <p:ph type="ctrTitle" hasCustomPrompt="1"/>
          </p:nvPr>
        </p:nvSpPr>
        <p:spPr>
          <a:xfrm>
            <a:off x="324001" y="1224000"/>
            <a:ext cx="7523999" cy="1243488"/>
          </a:xfrm>
        </p:spPr>
        <p:txBody>
          <a:bodyPr lIns="0" tIns="0" rIns="0" bIns="0" anchor="b">
            <a:noAutofit/>
          </a:bodyPr>
          <a:lstStyle>
            <a:lvl1pPr algn="l">
              <a:lnSpc>
                <a:spcPts val="4700"/>
              </a:lnSpc>
              <a:defRPr sz="4500" b="1">
                <a:solidFill>
                  <a:schemeClr val="bg1"/>
                </a:solidFill>
              </a:defRPr>
            </a:lvl1pPr>
          </a:lstStyle>
          <a:p>
            <a:r>
              <a:rPr lang="en-US" dirty="0"/>
              <a:t>Presentation Title maximum two lines</a:t>
            </a:r>
            <a:endParaRPr lang="en-GB" dirty="0"/>
          </a:p>
        </p:txBody>
      </p:sp>
    </p:spTree>
    <p:extLst>
      <p:ext uri="{BB962C8B-B14F-4D97-AF65-F5344CB8AC3E}">
        <p14:creationId xmlns:p14="http://schemas.microsoft.com/office/powerpoint/2010/main" val="4201215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A997A-29B3-4A30-84B9-9B95E3A7A2E9}"/>
              </a:ext>
            </a:extLst>
          </p:cNvPr>
          <p:cNvSpPr>
            <a:spLocks noGrp="1"/>
          </p:cNvSpPr>
          <p:nvPr>
            <p:ph type="ctrTitle" hasCustomPrompt="1"/>
          </p:nvPr>
        </p:nvSpPr>
        <p:spPr>
          <a:xfrm>
            <a:off x="324001" y="1224000"/>
            <a:ext cx="7523999" cy="1243488"/>
          </a:xfrm>
        </p:spPr>
        <p:txBody>
          <a:bodyPr lIns="0" tIns="0" rIns="0" bIns="0" anchor="b">
            <a:noAutofit/>
          </a:bodyPr>
          <a:lstStyle>
            <a:lvl1pPr algn="l">
              <a:lnSpc>
                <a:spcPts val="4700"/>
              </a:lnSpc>
              <a:defRPr sz="4500" b="1">
                <a:solidFill>
                  <a:schemeClr val="bg1"/>
                </a:solidFill>
              </a:defRPr>
            </a:lvl1pPr>
          </a:lstStyle>
          <a:p>
            <a:r>
              <a:rPr lang="en-US" dirty="0"/>
              <a:t>Presentation Title maximum two lines</a:t>
            </a:r>
            <a:endParaRPr lang="en-GB" dirty="0"/>
          </a:p>
        </p:txBody>
      </p:sp>
      <p:sp>
        <p:nvSpPr>
          <p:cNvPr id="3" name="Subtitle 2">
            <a:extLst>
              <a:ext uri="{FF2B5EF4-FFF2-40B4-BE49-F238E27FC236}">
                <a16:creationId xmlns:a16="http://schemas.microsoft.com/office/drawing/2014/main" id="{BA95DA28-5082-4466-8610-52F8C0DC1E32}"/>
              </a:ext>
            </a:extLst>
          </p:cNvPr>
          <p:cNvSpPr>
            <a:spLocks noGrp="1"/>
          </p:cNvSpPr>
          <p:nvPr>
            <p:ph type="subTitle" idx="1" hasCustomPrompt="1"/>
          </p:nvPr>
        </p:nvSpPr>
        <p:spPr>
          <a:xfrm>
            <a:off x="344393" y="2664000"/>
            <a:ext cx="7503607" cy="540000"/>
          </a:xfrm>
        </p:spPr>
        <p:txBody>
          <a:bodyPr lIns="0" tIns="0" rIns="0" bIns="0">
            <a:noAutofit/>
          </a:bodyPr>
          <a:lstStyle>
            <a:lvl1pPr marL="0" indent="0" algn="l">
              <a:buNone/>
              <a:defRPr sz="25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Secondary title</a:t>
            </a:r>
            <a:endParaRPr lang="en-GB" dirty="0"/>
          </a:p>
        </p:txBody>
      </p:sp>
      <p:pic>
        <p:nvPicPr>
          <p:cNvPr id="8" name="Picture 7">
            <a:extLst>
              <a:ext uri="{FF2B5EF4-FFF2-40B4-BE49-F238E27FC236}">
                <a16:creationId xmlns:a16="http://schemas.microsoft.com/office/drawing/2014/main" id="{EAD84A32-8CF7-0049-A245-A2495A2584B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24000" y="5903912"/>
            <a:ext cx="2819400" cy="635000"/>
          </a:xfrm>
          <a:prstGeom prst="rect">
            <a:avLst/>
          </a:prstGeom>
        </p:spPr>
      </p:pic>
    </p:spTree>
    <p:extLst>
      <p:ext uri="{BB962C8B-B14F-4D97-AF65-F5344CB8AC3E}">
        <p14:creationId xmlns:p14="http://schemas.microsoft.com/office/powerpoint/2010/main" val="1325077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 Blu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CC37C626-95FC-4E18-9A6A-1F175BEF1635}"/>
              </a:ext>
            </a:extLst>
          </p:cNvPr>
          <p:cNvSpPr>
            <a:spLocks noGrp="1"/>
          </p:cNvSpPr>
          <p:nvPr>
            <p:ph type="ftr" sz="quarter" idx="11"/>
          </p:nvPr>
        </p:nvSpPr>
        <p:spPr/>
        <p:txBody>
          <a:bodyPr/>
          <a:lstStyle>
            <a:lvl1pPr>
              <a:defRPr>
                <a:solidFill>
                  <a:schemeClr val="bg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DBD98D44-00D1-4452-B4E2-F6A30C8B70B1}"/>
              </a:ext>
            </a:extLst>
          </p:cNvPr>
          <p:cNvSpPr>
            <a:spLocks noGrp="1"/>
          </p:cNvSpPr>
          <p:nvPr>
            <p:ph type="sldNum" sz="quarter" idx="12"/>
          </p:nvPr>
        </p:nvSpPr>
        <p:spPr/>
        <p:txBody>
          <a:bodyPr/>
          <a:lstStyle>
            <a:lvl1pPr>
              <a:defRPr>
                <a:solidFill>
                  <a:schemeClr val="bg1"/>
                </a:solidFill>
              </a:defRPr>
            </a:lvl1pPr>
          </a:lstStyle>
          <a:p>
            <a:fld id="{2987031C-9901-4EF0-9F2F-2A2E1AE069F5}" type="slidenum">
              <a:rPr lang="en-GB" smtClean="0"/>
              <a:pPr/>
              <a:t>‹#›</a:t>
            </a:fld>
            <a:endParaRPr lang="en-GB" dirty="0"/>
          </a:p>
        </p:txBody>
      </p:sp>
      <p:sp>
        <p:nvSpPr>
          <p:cNvPr id="9" name="TextBox 8">
            <a:extLst>
              <a:ext uri="{FF2B5EF4-FFF2-40B4-BE49-F238E27FC236}">
                <a16:creationId xmlns:a16="http://schemas.microsoft.com/office/drawing/2014/main" id="{06011D95-32D0-814C-9A48-F7B44C407708}"/>
              </a:ext>
            </a:extLst>
          </p:cNvPr>
          <p:cNvSpPr txBox="1"/>
          <p:nvPr userDrawn="1"/>
        </p:nvSpPr>
        <p:spPr>
          <a:xfrm>
            <a:off x="324000" y="1224000"/>
            <a:ext cx="3670479" cy="396000"/>
          </a:xfrm>
          <a:prstGeom prst="rect">
            <a:avLst/>
          </a:prstGeom>
          <a:noFill/>
        </p:spPr>
        <p:txBody>
          <a:bodyPr wrap="square" lIns="0" tIns="0" rIns="0" bIns="0" rtlCol="0">
            <a:noAutofit/>
          </a:bodyPr>
          <a:lstStyle/>
          <a:p>
            <a:r>
              <a:rPr lang="en-GB" sz="2500" b="1" dirty="0">
                <a:solidFill>
                  <a:schemeClr val="bg1"/>
                </a:solidFill>
                <a:latin typeface="+mj-lt"/>
              </a:rPr>
              <a:t>Contents</a:t>
            </a:r>
          </a:p>
        </p:txBody>
      </p:sp>
      <p:sp>
        <p:nvSpPr>
          <p:cNvPr id="11" name="Text Placeholder 10">
            <a:extLst>
              <a:ext uri="{FF2B5EF4-FFF2-40B4-BE49-F238E27FC236}">
                <a16:creationId xmlns:a16="http://schemas.microsoft.com/office/drawing/2014/main" id="{76E290D6-7C7C-2546-9617-67F3725528B9}"/>
              </a:ext>
            </a:extLst>
          </p:cNvPr>
          <p:cNvSpPr>
            <a:spLocks noGrp="1"/>
          </p:cNvSpPr>
          <p:nvPr>
            <p:ph type="body" sz="quarter" idx="13" hasCustomPrompt="1"/>
          </p:nvPr>
        </p:nvSpPr>
        <p:spPr>
          <a:xfrm>
            <a:off x="323850" y="1825625"/>
            <a:ext cx="11545350" cy="4351338"/>
          </a:xfrm>
        </p:spPr>
        <p:txBody>
          <a:bodyPr numCol="2" spcCol="180000"/>
          <a:lstStyle>
            <a:lvl1pPr marL="0" indent="0">
              <a:spcBef>
                <a:spcPts val="1500"/>
              </a:spcBef>
              <a:spcAft>
                <a:spcPts val="1000"/>
              </a:spcAft>
              <a:buFont typeface="+mj-lt"/>
              <a:buNone/>
              <a:defRPr b="1">
                <a:solidFill>
                  <a:schemeClr val="bg2"/>
                </a:solidFill>
                <a:latin typeface="+mj-lt"/>
              </a:defRPr>
            </a:lvl1pPr>
          </a:lstStyle>
          <a:p>
            <a:pPr lvl="0"/>
            <a:r>
              <a:rPr lang="en-GB" dirty="0"/>
              <a:t>1	Section title</a:t>
            </a:r>
          </a:p>
        </p:txBody>
      </p:sp>
      <p:sp>
        <p:nvSpPr>
          <p:cNvPr id="13" name="TextBox 12">
            <a:extLst>
              <a:ext uri="{FF2B5EF4-FFF2-40B4-BE49-F238E27FC236}">
                <a16:creationId xmlns:a16="http://schemas.microsoft.com/office/drawing/2014/main" id="{7546A7A3-BC67-F048-95F5-AFC6279852FA}"/>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bg1"/>
                </a:solidFill>
              </a:rPr>
              <a:t>Nottingham Trent University </a:t>
            </a:r>
            <a:r>
              <a:rPr lang="en-GB" sz="1000" b="0" dirty="0">
                <a:solidFill>
                  <a:schemeClr val="bg1"/>
                </a:solidFill>
              </a:rPr>
              <a:t> |  </a:t>
            </a:r>
          </a:p>
        </p:txBody>
      </p:sp>
    </p:spTree>
    <p:extLst>
      <p:ext uri="{BB962C8B-B14F-4D97-AF65-F5344CB8AC3E}">
        <p14:creationId xmlns:p14="http://schemas.microsoft.com/office/powerpoint/2010/main" val="16827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s – White">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CC37C626-95FC-4E18-9A6A-1F175BEF1635}"/>
              </a:ext>
            </a:extLst>
          </p:cNvPr>
          <p:cNvSpPr>
            <a:spLocks noGrp="1"/>
          </p:cNvSpPr>
          <p:nvPr>
            <p:ph type="ftr" sz="quarter" idx="11"/>
          </p:nvPr>
        </p:nvSpPr>
        <p:spPr/>
        <p:txBody>
          <a:bodyPr/>
          <a:lstStyle>
            <a:lvl1pPr>
              <a:defRPr>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DBD98D44-00D1-4452-B4E2-F6A30C8B70B1}"/>
              </a:ext>
            </a:extLst>
          </p:cNvPr>
          <p:cNvSpPr>
            <a:spLocks noGrp="1"/>
          </p:cNvSpPr>
          <p:nvPr>
            <p:ph type="sldNum" sz="quarter" idx="12"/>
          </p:nvPr>
        </p:nvSpPr>
        <p:spPr/>
        <p:txBody>
          <a:bodyPr/>
          <a:lstStyle>
            <a:lvl1pPr>
              <a:defRPr>
                <a:solidFill>
                  <a:schemeClr val="tx1"/>
                </a:solidFill>
              </a:defRPr>
            </a:lvl1pPr>
          </a:lstStyle>
          <a:p>
            <a:fld id="{2987031C-9901-4EF0-9F2F-2A2E1AE069F5}" type="slidenum">
              <a:rPr lang="en-GB" smtClean="0"/>
              <a:pPr/>
              <a:t>‹#›</a:t>
            </a:fld>
            <a:endParaRPr lang="en-GB" dirty="0"/>
          </a:p>
        </p:txBody>
      </p:sp>
      <p:sp>
        <p:nvSpPr>
          <p:cNvPr id="9" name="TextBox 8">
            <a:extLst>
              <a:ext uri="{FF2B5EF4-FFF2-40B4-BE49-F238E27FC236}">
                <a16:creationId xmlns:a16="http://schemas.microsoft.com/office/drawing/2014/main" id="{06011D95-32D0-814C-9A48-F7B44C407708}"/>
              </a:ext>
            </a:extLst>
          </p:cNvPr>
          <p:cNvSpPr txBox="1"/>
          <p:nvPr userDrawn="1"/>
        </p:nvSpPr>
        <p:spPr>
          <a:xfrm>
            <a:off x="324000" y="1224000"/>
            <a:ext cx="3670479" cy="396000"/>
          </a:xfrm>
          <a:prstGeom prst="rect">
            <a:avLst/>
          </a:prstGeom>
          <a:noFill/>
        </p:spPr>
        <p:txBody>
          <a:bodyPr wrap="square" lIns="0" tIns="0" rIns="0" bIns="0" rtlCol="0">
            <a:noAutofit/>
          </a:bodyPr>
          <a:lstStyle/>
          <a:p>
            <a:r>
              <a:rPr lang="en-GB" sz="2500" b="1" dirty="0">
                <a:solidFill>
                  <a:schemeClr val="tx1"/>
                </a:solidFill>
                <a:latin typeface="+mj-lt"/>
              </a:rPr>
              <a:t>Contents</a:t>
            </a:r>
          </a:p>
        </p:txBody>
      </p:sp>
      <p:sp>
        <p:nvSpPr>
          <p:cNvPr id="11" name="Text Placeholder 10">
            <a:extLst>
              <a:ext uri="{FF2B5EF4-FFF2-40B4-BE49-F238E27FC236}">
                <a16:creationId xmlns:a16="http://schemas.microsoft.com/office/drawing/2014/main" id="{76E290D6-7C7C-2546-9617-67F3725528B9}"/>
              </a:ext>
            </a:extLst>
          </p:cNvPr>
          <p:cNvSpPr>
            <a:spLocks noGrp="1"/>
          </p:cNvSpPr>
          <p:nvPr>
            <p:ph type="body" sz="quarter" idx="13" hasCustomPrompt="1"/>
          </p:nvPr>
        </p:nvSpPr>
        <p:spPr>
          <a:xfrm>
            <a:off x="323850" y="1825625"/>
            <a:ext cx="11545350" cy="4351338"/>
          </a:xfrm>
        </p:spPr>
        <p:txBody>
          <a:bodyPr numCol="2" spcCol="180000"/>
          <a:lstStyle>
            <a:lvl1pPr marL="0" indent="0">
              <a:spcBef>
                <a:spcPts val="1500"/>
              </a:spcBef>
              <a:spcAft>
                <a:spcPts val="1000"/>
              </a:spcAft>
              <a:buFont typeface="+mj-lt"/>
              <a:buNone/>
              <a:defRPr b="1">
                <a:solidFill>
                  <a:schemeClr val="bg2"/>
                </a:solidFill>
                <a:latin typeface="+mj-lt"/>
              </a:defRPr>
            </a:lvl1pPr>
          </a:lstStyle>
          <a:p>
            <a:pPr lvl="0"/>
            <a:r>
              <a:rPr lang="en-GB" dirty="0"/>
              <a:t>1	Section title</a:t>
            </a:r>
          </a:p>
        </p:txBody>
      </p:sp>
      <p:sp>
        <p:nvSpPr>
          <p:cNvPr id="7" name="TextBox 6">
            <a:extLst>
              <a:ext uri="{FF2B5EF4-FFF2-40B4-BE49-F238E27FC236}">
                <a16:creationId xmlns:a16="http://schemas.microsoft.com/office/drawing/2014/main" id="{EF2BDF74-B5F5-7440-9AF9-FA6126BAF386}"/>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tx1"/>
                </a:solidFill>
              </a:rPr>
              <a:t>Nottingham Trent University </a:t>
            </a:r>
            <a:r>
              <a:rPr lang="en-GB" sz="1000" b="0" dirty="0">
                <a:solidFill>
                  <a:schemeClr val="tx1"/>
                </a:solidFill>
              </a:rPr>
              <a:t> |  </a:t>
            </a:r>
          </a:p>
        </p:txBody>
      </p:sp>
    </p:spTree>
    <p:extLst>
      <p:ext uri="{BB962C8B-B14F-4D97-AF65-F5344CB8AC3E}">
        <p14:creationId xmlns:p14="http://schemas.microsoft.com/office/powerpoint/2010/main" val="2257939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 Pink">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32068D0-9694-4F16-8526-982C67C895CE}"/>
              </a:ext>
            </a:extLst>
          </p:cNvPr>
          <p:cNvSpPr>
            <a:spLocks noGrp="1"/>
          </p:cNvSpPr>
          <p:nvPr>
            <p:ph type="sldNum" sz="quarter" idx="12"/>
          </p:nvPr>
        </p:nvSpPr>
        <p:spPr/>
        <p:txBody>
          <a:bodyPr/>
          <a:lstStyle>
            <a:lvl1pPr>
              <a:defRPr>
                <a:solidFill>
                  <a:schemeClr val="bg1"/>
                </a:solidFill>
              </a:defRPr>
            </a:lvl1pPr>
          </a:lstStyle>
          <a:p>
            <a:fld id="{2987031C-9901-4EF0-9F2F-2A2E1AE069F5}" type="slidenum">
              <a:rPr lang="en-GB" smtClean="0"/>
              <a:pPr/>
              <a:t>‹#›</a:t>
            </a:fld>
            <a:endParaRPr lang="en-GB"/>
          </a:p>
        </p:txBody>
      </p:sp>
      <p:sp>
        <p:nvSpPr>
          <p:cNvPr id="7" name="Title 1">
            <a:extLst>
              <a:ext uri="{FF2B5EF4-FFF2-40B4-BE49-F238E27FC236}">
                <a16:creationId xmlns:a16="http://schemas.microsoft.com/office/drawing/2014/main" id="{5B168903-2300-4448-9062-4621187B3A09}"/>
              </a:ext>
            </a:extLst>
          </p:cNvPr>
          <p:cNvSpPr>
            <a:spLocks noGrp="1"/>
          </p:cNvSpPr>
          <p:nvPr>
            <p:ph type="ctrTitle" hasCustomPrompt="1"/>
          </p:nvPr>
        </p:nvSpPr>
        <p:spPr>
          <a:xfrm>
            <a:off x="324001" y="1224000"/>
            <a:ext cx="7523999" cy="1243488"/>
          </a:xfrm>
          <a:noFill/>
        </p:spPr>
        <p:txBody>
          <a:bodyPr lIns="0" tIns="0" rIns="0" bIns="0" anchor="b">
            <a:noAutofit/>
          </a:bodyPr>
          <a:lstStyle>
            <a:lvl1pPr algn="l">
              <a:lnSpc>
                <a:spcPts val="4700"/>
              </a:lnSpc>
              <a:defRPr sz="4500" b="1">
                <a:solidFill>
                  <a:schemeClr val="bg1"/>
                </a:solidFill>
              </a:defRPr>
            </a:lvl1pPr>
          </a:lstStyle>
          <a:p>
            <a:r>
              <a:rPr lang="en-US" dirty="0"/>
              <a:t>Section Title </a:t>
            </a:r>
            <a:br>
              <a:rPr lang="en-US" dirty="0"/>
            </a:br>
            <a:r>
              <a:rPr lang="en-US" dirty="0"/>
              <a:t>maximum two lines</a:t>
            </a:r>
            <a:endParaRPr lang="en-GB" dirty="0"/>
          </a:p>
        </p:txBody>
      </p:sp>
      <p:sp>
        <p:nvSpPr>
          <p:cNvPr id="8" name="TextBox 7">
            <a:extLst>
              <a:ext uri="{FF2B5EF4-FFF2-40B4-BE49-F238E27FC236}">
                <a16:creationId xmlns:a16="http://schemas.microsoft.com/office/drawing/2014/main" id="{2D2607D2-D289-294A-ACDB-F03D11118D40}"/>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bg1"/>
                </a:solidFill>
              </a:rPr>
              <a:t>Nottingham Trent University </a:t>
            </a:r>
            <a:r>
              <a:rPr lang="en-GB" sz="1000" b="0" dirty="0">
                <a:solidFill>
                  <a:schemeClr val="bg1"/>
                </a:solidFill>
              </a:rPr>
              <a:t> |  </a:t>
            </a:r>
          </a:p>
        </p:txBody>
      </p:sp>
      <p:sp>
        <p:nvSpPr>
          <p:cNvPr id="9" name="Footer Placeholder 4">
            <a:extLst>
              <a:ext uri="{FF2B5EF4-FFF2-40B4-BE49-F238E27FC236}">
                <a16:creationId xmlns:a16="http://schemas.microsoft.com/office/drawing/2014/main" id="{43F59733-EF0C-C743-A417-826D8B4375C4}"/>
              </a:ext>
            </a:extLst>
          </p:cNvPr>
          <p:cNvSpPr>
            <a:spLocks noGrp="1"/>
          </p:cNvSpPr>
          <p:nvPr>
            <p:ph type="ftr" sz="quarter" idx="3"/>
          </p:nvPr>
        </p:nvSpPr>
        <p:spPr>
          <a:xfrm>
            <a:off x="2193925" y="6436800"/>
            <a:ext cx="3528000" cy="216000"/>
          </a:xfrm>
          <a:prstGeom prst="rect">
            <a:avLst/>
          </a:prstGeom>
        </p:spPr>
        <p:txBody>
          <a:bodyPr vert="horz" lIns="0" tIns="0" rIns="0" bIns="0" rtlCol="0" anchor="t" anchorCtr="0"/>
          <a:lstStyle>
            <a:lvl1pPr algn="l">
              <a:defRPr sz="1000">
                <a:solidFill>
                  <a:schemeClr val="bg1"/>
                </a:solidFill>
              </a:defRPr>
            </a:lvl1pPr>
          </a:lstStyle>
          <a:p>
            <a:r>
              <a:rPr lang="en-GB"/>
              <a:t>Presentation title</a:t>
            </a:r>
            <a:endParaRPr lang="en-GB" dirty="0"/>
          </a:p>
        </p:txBody>
      </p:sp>
    </p:spTree>
    <p:extLst>
      <p:ext uri="{BB962C8B-B14F-4D97-AF65-F5344CB8AC3E}">
        <p14:creationId xmlns:p14="http://schemas.microsoft.com/office/powerpoint/2010/main" val="389076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Title – Blu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632068D0-9694-4F16-8526-982C67C895CE}"/>
              </a:ext>
            </a:extLst>
          </p:cNvPr>
          <p:cNvSpPr>
            <a:spLocks noGrp="1"/>
          </p:cNvSpPr>
          <p:nvPr>
            <p:ph type="sldNum" sz="quarter" idx="12"/>
          </p:nvPr>
        </p:nvSpPr>
        <p:spPr/>
        <p:txBody>
          <a:bodyPr/>
          <a:lstStyle>
            <a:lvl1pPr>
              <a:defRPr>
                <a:solidFill>
                  <a:schemeClr val="bg1"/>
                </a:solidFill>
              </a:defRPr>
            </a:lvl1pPr>
          </a:lstStyle>
          <a:p>
            <a:fld id="{2987031C-9901-4EF0-9F2F-2A2E1AE069F5}" type="slidenum">
              <a:rPr lang="en-GB" smtClean="0"/>
              <a:pPr/>
              <a:t>‹#›</a:t>
            </a:fld>
            <a:endParaRPr lang="en-GB"/>
          </a:p>
        </p:txBody>
      </p:sp>
      <p:sp>
        <p:nvSpPr>
          <p:cNvPr id="7" name="Title 1">
            <a:extLst>
              <a:ext uri="{FF2B5EF4-FFF2-40B4-BE49-F238E27FC236}">
                <a16:creationId xmlns:a16="http://schemas.microsoft.com/office/drawing/2014/main" id="{5B168903-2300-4448-9062-4621187B3A09}"/>
              </a:ext>
            </a:extLst>
          </p:cNvPr>
          <p:cNvSpPr>
            <a:spLocks noGrp="1"/>
          </p:cNvSpPr>
          <p:nvPr>
            <p:ph type="ctrTitle" hasCustomPrompt="1"/>
          </p:nvPr>
        </p:nvSpPr>
        <p:spPr>
          <a:xfrm>
            <a:off x="324001" y="1224000"/>
            <a:ext cx="7523999" cy="1243488"/>
          </a:xfrm>
          <a:noFill/>
        </p:spPr>
        <p:txBody>
          <a:bodyPr lIns="0" tIns="0" rIns="0" bIns="0" anchor="b">
            <a:noAutofit/>
          </a:bodyPr>
          <a:lstStyle>
            <a:lvl1pPr algn="l">
              <a:lnSpc>
                <a:spcPts val="4700"/>
              </a:lnSpc>
              <a:defRPr sz="4500" b="1">
                <a:solidFill>
                  <a:schemeClr val="bg1"/>
                </a:solidFill>
              </a:defRPr>
            </a:lvl1pPr>
          </a:lstStyle>
          <a:p>
            <a:r>
              <a:rPr lang="en-US" dirty="0"/>
              <a:t>Section Title </a:t>
            </a:r>
            <a:br>
              <a:rPr lang="en-US" dirty="0"/>
            </a:br>
            <a:r>
              <a:rPr lang="en-US" dirty="0"/>
              <a:t>maximum two lines</a:t>
            </a:r>
            <a:endParaRPr lang="en-GB" dirty="0"/>
          </a:p>
        </p:txBody>
      </p:sp>
      <p:sp>
        <p:nvSpPr>
          <p:cNvPr id="8" name="TextBox 7">
            <a:extLst>
              <a:ext uri="{FF2B5EF4-FFF2-40B4-BE49-F238E27FC236}">
                <a16:creationId xmlns:a16="http://schemas.microsoft.com/office/drawing/2014/main" id="{B2D2E867-DA05-474B-A9C6-43D24D676CEF}"/>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bg1"/>
                </a:solidFill>
              </a:rPr>
              <a:t>Nottingham Trent University </a:t>
            </a:r>
            <a:r>
              <a:rPr lang="en-GB" sz="1000" b="0" dirty="0">
                <a:solidFill>
                  <a:schemeClr val="bg1"/>
                </a:solidFill>
              </a:rPr>
              <a:t> |  </a:t>
            </a:r>
          </a:p>
        </p:txBody>
      </p:sp>
      <p:sp>
        <p:nvSpPr>
          <p:cNvPr id="9" name="Footer Placeholder 4">
            <a:extLst>
              <a:ext uri="{FF2B5EF4-FFF2-40B4-BE49-F238E27FC236}">
                <a16:creationId xmlns:a16="http://schemas.microsoft.com/office/drawing/2014/main" id="{2692BC60-4A4D-2743-8A0A-C1F74D0C6023}"/>
              </a:ext>
            </a:extLst>
          </p:cNvPr>
          <p:cNvSpPr>
            <a:spLocks noGrp="1"/>
          </p:cNvSpPr>
          <p:nvPr>
            <p:ph type="ftr" sz="quarter" idx="3"/>
          </p:nvPr>
        </p:nvSpPr>
        <p:spPr>
          <a:xfrm>
            <a:off x="2193925" y="6436800"/>
            <a:ext cx="3528000" cy="216000"/>
          </a:xfrm>
          <a:prstGeom prst="rect">
            <a:avLst/>
          </a:prstGeom>
        </p:spPr>
        <p:txBody>
          <a:bodyPr vert="horz" lIns="0" tIns="0" rIns="0" bIns="0" rtlCol="0" anchor="t" anchorCtr="0"/>
          <a:lstStyle>
            <a:lvl1pPr algn="l">
              <a:defRPr sz="1000">
                <a:solidFill>
                  <a:schemeClr val="bg1"/>
                </a:solidFill>
              </a:defRPr>
            </a:lvl1pPr>
          </a:lstStyle>
          <a:p>
            <a:r>
              <a:rPr lang="en-GB"/>
              <a:t>Presentation title</a:t>
            </a:r>
            <a:endParaRPr lang="en-GB" dirty="0"/>
          </a:p>
        </p:txBody>
      </p:sp>
    </p:spTree>
    <p:extLst>
      <p:ext uri="{BB962C8B-B14F-4D97-AF65-F5344CB8AC3E}">
        <p14:creationId xmlns:p14="http://schemas.microsoft.com/office/powerpoint/2010/main" val="40395489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ection Title – Lioness">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F0F70930-8A98-453B-93F2-8B9B3B0B927D}"/>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632068D0-9694-4F16-8526-982C67C895CE}"/>
              </a:ext>
            </a:extLst>
          </p:cNvPr>
          <p:cNvSpPr>
            <a:spLocks noGrp="1"/>
          </p:cNvSpPr>
          <p:nvPr>
            <p:ph type="sldNum" sz="quarter" idx="12"/>
          </p:nvPr>
        </p:nvSpPr>
        <p:spPr/>
        <p:txBody>
          <a:bodyPr/>
          <a:lstStyle>
            <a:lvl1pPr>
              <a:defRPr>
                <a:solidFill>
                  <a:schemeClr val="bg1"/>
                </a:solidFill>
              </a:defRPr>
            </a:lvl1pPr>
          </a:lstStyle>
          <a:p>
            <a:fld id="{2987031C-9901-4EF0-9F2F-2A2E1AE069F5}" type="slidenum">
              <a:rPr lang="en-GB" smtClean="0"/>
              <a:pPr/>
              <a:t>‹#›</a:t>
            </a:fld>
            <a:endParaRPr lang="en-GB"/>
          </a:p>
        </p:txBody>
      </p:sp>
      <p:sp>
        <p:nvSpPr>
          <p:cNvPr id="7" name="Title 1">
            <a:extLst>
              <a:ext uri="{FF2B5EF4-FFF2-40B4-BE49-F238E27FC236}">
                <a16:creationId xmlns:a16="http://schemas.microsoft.com/office/drawing/2014/main" id="{5B168903-2300-4448-9062-4621187B3A09}"/>
              </a:ext>
            </a:extLst>
          </p:cNvPr>
          <p:cNvSpPr>
            <a:spLocks noGrp="1"/>
          </p:cNvSpPr>
          <p:nvPr>
            <p:ph type="ctrTitle" hasCustomPrompt="1"/>
          </p:nvPr>
        </p:nvSpPr>
        <p:spPr>
          <a:xfrm>
            <a:off x="324001" y="1224000"/>
            <a:ext cx="7523999" cy="1243488"/>
          </a:xfrm>
          <a:noFill/>
        </p:spPr>
        <p:txBody>
          <a:bodyPr lIns="0" tIns="0" rIns="0" bIns="0" anchor="b">
            <a:noAutofit/>
          </a:bodyPr>
          <a:lstStyle>
            <a:lvl1pPr algn="l">
              <a:lnSpc>
                <a:spcPts val="4700"/>
              </a:lnSpc>
              <a:defRPr sz="4500" b="1">
                <a:solidFill>
                  <a:schemeClr val="bg1"/>
                </a:solidFill>
              </a:defRPr>
            </a:lvl1pPr>
          </a:lstStyle>
          <a:p>
            <a:r>
              <a:rPr lang="en-US" dirty="0"/>
              <a:t>Section Title </a:t>
            </a:r>
            <a:br>
              <a:rPr lang="en-US" dirty="0"/>
            </a:br>
            <a:r>
              <a:rPr lang="en-US" dirty="0"/>
              <a:t>maximum two lines</a:t>
            </a:r>
            <a:endParaRPr lang="en-GB" dirty="0"/>
          </a:p>
        </p:txBody>
      </p:sp>
      <p:sp>
        <p:nvSpPr>
          <p:cNvPr id="8" name="TextBox 7">
            <a:extLst>
              <a:ext uri="{FF2B5EF4-FFF2-40B4-BE49-F238E27FC236}">
                <a16:creationId xmlns:a16="http://schemas.microsoft.com/office/drawing/2014/main" id="{A96F7CA0-B041-6E4F-A8C6-AF5B4774BBCB}"/>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bg1"/>
                </a:solidFill>
              </a:rPr>
              <a:t>Nottingham Trent University </a:t>
            </a:r>
            <a:r>
              <a:rPr lang="en-GB" sz="1000" b="0" dirty="0">
                <a:solidFill>
                  <a:schemeClr val="bg1"/>
                </a:solidFill>
              </a:rPr>
              <a:t> |  </a:t>
            </a:r>
          </a:p>
        </p:txBody>
      </p:sp>
    </p:spTree>
    <p:extLst>
      <p:ext uri="{BB962C8B-B14F-4D97-AF65-F5344CB8AC3E}">
        <p14:creationId xmlns:p14="http://schemas.microsoft.com/office/powerpoint/2010/main" val="723693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 Mo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F0F70930-8A98-453B-93F2-8B9B3B0B927D}"/>
              </a:ext>
            </a:extLst>
          </p:cNvPr>
          <p:cNvSpPr>
            <a:spLocks noGrp="1"/>
          </p:cNvSpPr>
          <p:nvPr>
            <p:ph type="ftr" sz="quarter" idx="11"/>
          </p:nvPr>
        </p:nvSpPr>
        <p:spPr/>
        <p:txBody>
          <a:bodyPr/>
          <a:lstStyle>
            <a:lvl1pPr>
              <a:defRPr>
                <a:solidFill>
                  <a:schemeClr val="bg1"/>
                </a:solidFill>
              </a:defRPr>
            </a:lvl1pPr>
          </a:lstStyle>
          <a:p>
            <a:r>
              <a:rPr lang="en-GB"/>
              <a:t>Presentation title</a:t>
            </a:r>
          </a:p>
        </p:txBody>
      </p:sp>
      <p:sp>
        <p:nvSpPr>
          <p:cNvPr id="6" name="Slide Number Placeholder 5">
            <a:extLst>
              <a:ext uri="{FF2B5EF4-FFF2-40B4-BE49-F238E27FC236}">
                <a16:creationId xmlns:a16="http://schemas.microsoft.com/office/drawing/2014/main" id="{632068D0-9694-4F16-8526-982C67C895CE}"/>
              </a:ext>
            </a:extLst>
          </p:cNvPr>
          <p:cNvSpPr>
            <a:spLocks noGrp="1"/>
          </p:cNvSpPr>
          <p:nvPr>
            <p:ph type="sldNum" sz="quarter" idx="12"/>
          </p:nvPr>
        </p:nvSpPr>
        <p:spPr/>
        <p:txBody>
          <a:bodyPr/>
          <a:lstStyle>
            <a:lvl1pPr>
              <a:defRPr>
                <a:solidFill>
                  <a:schemeClr val="bg1"/>
                </a:solidFill>
              </a:defRPr>
            </a:lvl1pPr>
          </a:lstStyle>
          <a:p>
            <a:fld id="{2987031C-9901-4EF0-9F2F-2A2E1AE069F5}" type="slidenum">
              <a:rPr lang="en-GB" smtClean="0"/>
              <a:pPr/>
              <a:t>‹#›</a:t>
            </a:fld>
            <a:endParaRPr lang="en-GB"/>
          </a:p>
        </p:txBody>
      </p:sp>
      <p:sp>
        <p:nvSpPr>
          <p:cNvPr id="7" name="Title 1">
            <a:extLst>
              <a:ext uri="{FF2B5EF4-FFF2-40B4-BE49-F238E27FC236}">
                <a16:creationId xmlns:a16="http://schemas.microsoft.com/office/drawing/2014/main" id="{5B168903-2300-4448-9062-4621187B3A09}"/>
              </a:ext>
            </a:extLst>
          </p:cNvPr>
          <p:cNvSpPr>
            <a:spLocks noGrp="1"/>
          </p:cNvSpPr>
          <p:nvPr>
            <p:ph type="ctrTitle" hasCustomPrompt="1"/>
          </p:nvPr>
        </p:nvSpPr>
        <p:spPr>
          <a:xfrm>
            <a:off x="324001" y="1224000"/>
            <a:ext cx="7523999" cy="1243488"/>
          </a:xfrm>
          <a:noFill/>
        </p:spPr>
        <p:txBody>
          <a:bodyPr lIns="0" tIns="0" rIns="0" bIns="0" anchor="b">
            <a:noAutofit/>
          </a:bodyPr>
          <a:lstStyle>
            <a:lvl1pPr algn="l">
              <a:lnSpc>
                <a:spcPts val="4700"/>
              </a:lnSpc>
              <a:defRPr sz="4500" b="1">
                <a:solidFill>
                  <a:schemeClr val="bg1"/>
                </a:solidFill>
              </a:defRPr>
            </a:lvl1pPr>
          </a:lstStyle>
          <a:p>
            <a:r>
              <a:rPr lang="en-US" dirty="0"/>
              <a:t>Section Title </a:t>
            </a:r>
            <a:br>
              <a:rPr lang="en-US" dirty="0"/>
            </a:br>
            <a:r>
              <a:rPr lang="en-US" dirty="0"/>
              <a:t>maximum two lines</a:t>
            </a:r>
            <a:endParaRPr lang="en-GB" dirty="0"/>
          </a:p>
        </p:txBody>
      </p:sp>
      <p:sp>
        <p:nvSpPr>
          <p:cNvPr id="8" name="TextBox 7">
            <a:extLst>
              <a:ext uri="{FF2B5EF4-FFF2-40B4-BE49-F238E27FC236}">
                <a16:creationId xmlns:a16="http://schemas.microsoft.com/office/drawing/2014/main" id="{DDCD95EF-BB28-5447-9EBE-A306C2F8957F}"/>
              </a:ext>
            </a:extLst>
          </p:cNvPr>
          <p:cNvSpPr txBox="1"/>
          <p:nvPr userDrawn="1"/>
        </p:nvSpPr>
        <p:spPr>
          <a:xfrm>
            <a:off x="322800" y="6436800"/>
            <a:ext cx="1836000" cy="216000"/>
          </a:xfrm>
          <a:prstGeom prst="rect">
            <a:avLst/>
          </a:prstGeom>
          <a:noFill/>
        </p:spPr>
        <p:txBody>
          <a:bodyPr wrap="square" lIns="0" tIns="0" rIns="0" bIns="0" rtlCol="0">
            <a:noAutofit/>
          </a:bodyPr>
          <a:lstStyle/>
          <a:p>
            <a:pPr algn="l"/>
            <a:r>
              <a:rPr lang="en-GB" sz="1000" b="1" dirty="0">
                <a:solidFill>
                  <a:schemeClr val="bg1"/>
                </a:solidFill>
              </a:rPr>
              <a:t>Nottingham Trent University </a:t>
            </a:r>
            <a:r>
              <a:rPr lang="en-GB" sz="1000" b="0" dirty="0">
                <a:solidFill>
                  <a:schemeClr val="bg1"/>
                </a:solidFill>
              </a:rPr>
              <a:t> |  </a:t>
            </a:r>
          </a:p>
        </p:txBody>
      </p:sp>
    </p:spTree>
    <p:extLst>
      <p:ext uri="{BB962C8B-B14F-4D97-AF65-F5344CB8AC3E}">
        <p14:creationId xmlns:p14="http://schemas.microsoft.com/office/powerpoint/2010/main" val="222196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D54132-F77C-4460-A060-0C95D721D34F}"/>
              </a:ext>
            </a:extLst>
          </p:cNvPr>
          <p:cNvSpPr>
            <a:spLocks noGrp="1"/>
          </p:cNvSpPr>
          <p:nvPr>
            <p:ph type="title"/>
          </p:nvPr>
        </p:nvSpPr>
        <p:spPr>
          <a:xfrm>
            <a:off x="324000" y="365125"/>
            <a:ext cx="10515600" cy="1325563"/>
          </a:xfrm>
          <a:prstGeom prst="rect">
            <a:avLst/>
          </a:prstGeom>
        </p:spPr>
        <p:txBody>
          <a:bodyPr vert="horz" lIns="0" tIns="0" rIns="0" bIns="0" rtlCol="0" anchor="t" anchorCtr="0">
            <a:no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2AEFBCE2-512F-4BAE-B355-37A017AF8A27}"/>
              </a:ext>
            </a:extLst>
          </p:cNvPr>
          <p:cNvSpPr>
            <a:spLocks noGrp="1"/>
          </p:cNvSpPr>
          <p:nvPr>
            <p:ph type="body" idx="1"/>
          </p:nvPr>
        </p:nvSpPr>
        <p:spPr>
          <a:xfrm>
            <a:off x="324000" y="1825625"/>
            <a:ext cx="10515600" cy="4351338"/>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endParaRPr lang="en-GB" dirty="0"/>
          </a:p>
        </p:txBody>
      </p:sp>
      <p:sp>
        <p:nvSpPr>
          <p:cNvPr id="5" name="Footer Placeholder 4">
            <a:extLst>
              <a:ext uri="{FF2B5EF4-FFF2-40B4-BE49-F238E27FC236}">
                <a16:creationId xmlns:a16="http://schemas.microsoft.com/office/drawing/2014/main" id="{30C13F1E-105A-454F-B830-C15EDA0E5047}"/>
              </a:ext>
            </a:extLst>
          </p:cNvPr>
          <p:cNvSpPr>
            <a:spLocks noGrp="1"/>
          </p:cNvSpPr>
          <p:nvPr>
            <p:ph type="ftr" sz="quarter" idx="3"/>
          </p:nvPr>
        </p:nvSpPr>
        <p:spPr>
          <a:xfrm>
            <a:off x="2193925" y="6436800"/>
            <a:ext cx="3528000" cy="216000"/>
          </a:xfrm>
          <a:prstGeom prst="rect">
            <a:avLst/>
          </a:prstGeom>
        </p:spPr>
        <p:txBody>
          <a:bodyPr vert="horz" lIns="0" tIns="0" rIns="0" bIns="0" rtlCol="0" anchor="t" anchorCtr="0"/>
          <a:lstStyle>
            <a:lvl1pPr algn="l">
              <a:defRPr sz="1000">
                <a:solidFill>
                  <a:schemeClr val="tx1"/>
                </a:solidFill>
              </a:defRPr>
            </a:lvl1pPr>
          </a:lstStyle>
          <a:p>
            <a:r>
              <a:rPr lang="en-GB"/>
              <a:t>Presentation title</a:t>
            </a:r>
            <a:endParaRPr lang="en-GB" dirty="0"/>
          </a:p>
        </p:txBody>
      </p:sp>
      <p:sp>
        <p:nvSpPr>
          <p:cNvPr id="6" name="Slide Number Placeholder 5">
            <a:extLst>
              <a:ext uri="{FF2B5EF4-FFF2-40B4-BE49-F238E27FC236}">
                <a16:creationId xmlns:a16="http://schemas.microsoft.com/office/drawing/2014/main" id="{865425A4-9E09-4BEE-9CB7-E3DB4D1C953D}"/>
              </a:ext>
            </a:extLst>
          </p:cNvPr>
          <p:cNvSpPr>
            <a:spLocks noGrp="1"/>
          </p:cNvSpPr>
          <p:nvPr>
            <p:ph type="sldNum" sz="quarter" idx="4"/>
          </p:nvPr>
        </p:nvSpPr>
        <p:spPr>
          <a:xfrm>
            <a:off x="10969200" y="6436800"/>
            <a:ext cx="900000" cy="252000"/>
          </a:xfrm>
          <a:prstGeom prst="rect">
            <a:avLst/>
          </a:prstGeom>
        </p:spPr>
        <p:txBody>
          <a:bodyPr vert="horz" lIns="0" tIns="0" rIns="0" bIns="0" rtlCol="0" anchor="t" anchorCtr="0"/>
          <a:lstStyle>
            <a:lvl1pPr algn="r">
              <a:defRPr sz="1000">
                <a:solidFill>
                  <a:schemeClr val="tx1"/>
                </a:solidFill>
              </a:defRPr>
            </a:lvl1pPr>
          </a:lstStyle>
          <a:p>
            <a:fld id="{2987031C-9901-4EF0-9F2F-2A2E1AE069F5}" type="slidenum">
              <a:rPr lang="en-GB" smtClean="0"/>
              <a:pPr/>
              <a:t>‹#›</a:t>
            </a:fld>
            <a:endParaRPr lang="en-GB"/>
          </a:p>
        </p:txBody>
      </p:sp>
    </p:spTree>
    <p:extLst>
      <p:ext uri="{BB962C8B-B14F-4D97-AF65-F5344CB8AC3E}">
        <p14:creationId xmlns:p14="http://schemas.microsoft.com/office/powerpoint/2010/main" val="703363428"/>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51" r:id="rId6"/>
    <p:sldLayoutId id="2147483670" r:id="rId7"/>
    <p:sldLayoutId id="2147483671" r:id="rId8"/>
    <p:sldLayoutId id="2147483672" r:id="rId9"/>
    <p:sldLayoutId id="2147483673" r:id="rId10"/>
    <p:sldLayoutId id="2147483669" r:id="rId11"/>
    <p:sldLayoutId id="2147483650" r:id="rId12"/>
    <p:sldLayoutId id="2147483674" r:id="rId13"/>
    <p:sldLayoutId id="2147483675" r:id="rId14"/>
    <p:sldLayoutId id="2147483676" r:id="rId15"/>
    <p:sldLayoutId id="2147483677" r:id="rId16"/>
    <p:sldLayoutId id="2147483678" r:id="rId17"/>
    <p:sldLayoutId id="2147483654" r:id="rId18"/>
    <p:sldLayoutId id="2147483679" r:id="rId19"/>
  </p:sldLayoutIdLst>
  <p:hf hdr="0" dt="0"/>
  <p:txStyles>
    <p:titleStyle>
      <a:lvl1pPr algn="l" defTabSz="914400" rtl="0" eaLnBrk="1" latinLnBrk="0" hangingPunct="1">
        <a:lnSpc>
          <a:spcPct val="90000"/>
        </a:lnSpc>
        <a:spcBef>
          <a:spcPct val="0"/>
        </a:spcBef>
        <a:buNone/>
        <a:defRPr sz="2500" b="1" kern="1200">
          <a:solidFill>
            <a:schemeClr val="tx1"/>
          </a:solidFill>
          <a:latin typeface="+mj-lt"/>
          <a:ea typeface="+mj-ea"/>
          <a:cs typeface="+mj-cs"/>
        </a:defRPr>
      </a:lvl1pPr>
    </p:titleStyle>
    <p:bodyStyle>
      <a:lvl1pPr marL="180000" indent="-180000" algn="l" defTabSz="468000" rtl="0" eaLnBrk="1" latinLnBrk="0" hangingPunct="1">
        <a:lnSpc>
          <a:spcPct val="95000"/>
        </a:lnSpc>
        <a:spcBef>
          <a:spcPts val="500"/>
        </a:spcBef>
        <a:spcAft>
          <a:spcPts val="1000"/>
        </a:spcAft>
        <a:buClr>
          <a:schemeClr val="bg2"/>
        </a:buClr>
        <a:buFont typeface="Arial" panose="020B0604020202020204" pitchFamily="34" charset="0"/>
        <a:buChar char="•"/>
        <a:tabLst>
          <a:tab pos="468000" algn="l"/>
        </a:tabLst>
        <a:defRPr sz="2000" kern="1200">
          <a:solidFill>
            <a:schemeClr val="tx1"/>
          </a:solidFill>
          <a:latin typeface="+mn-lt"/>
          <a:ea typeface="+mn-ea"/>
          <a:cs typeface="+mn-cs"/>
        </a:defRPr>
      </a:lvl1pPr>
      <a:lvl2pPr marL="0" indent="0" algn="l" defTabSz="468000" rtl="0" eaLnBrk="1" latinLnBrk="0" hangingPunct="1">
        <a:lnSpc>
          <a:spcPct val="90000"/>
        </a:lnSpc>
        <a:spcBef>
          <a:spcPts val="500"/>
        </a:spcBef>
        <a:spcAft>
          <a:spcPts val="2000"/>
        </a:spcAft>
        <a:buFont typeface="Arial" panose="020B0604020202020204" pitchFamily="34" charset="0"/>
        <a:buNone/>
        <a:tabLst>
          <a:tab pos="468000" algn="l"/>
        </a:tabLst>
        <a:defRPr sz="2500" b="1" kern="1200">
          <a:solidFill>
            <a:schemeClr val="bg2"/>
          </a:solidFill>
          <a:latin typeface="+mj-lt"/>
          <a:ea typeface="+mn-ea"/>
          <a:cs typeface="+mn-cs"/>
        </a:defRPr>
      </a:lvl2pPr>
      <a:lvl3pPr marL="0" indent="0" algn="l" defTabSz="468000" rtl="0" eaLnBrk="1" latinLnBrk="0" hangingPunct="1">
        <a:lnSpc>
          <a:spcPct val="95000"/>
        </a:lnSpc>
        <a:spcBef>
          <a:spcPts val="500"/>
        </a:spcBef>
        <a:spcAft>
          <a:spcPts val="1000"/>
        </a:spcAft>
        <a:buFont typeface="Arial" panose="020B0604020202020204" pitchFamily="34" charset="0"/>
        <a:buNone/>
        <a:tabLst>
          <a:tab pos="468000" algn="l"/>
        </a:tabLst>
        <a:defRPr sz="2000" b="1" kern="1200">
          <a:solidFill>
            <a:schemeClr val="tx1"/>
          </a:solidFill>
          <a:latin typeface="+mn-lt"/>
          <a:ea typeface="+mn-ea"/>
          <a:cs typeface="+mn-cs"/>
        </a:defRPr>
      </a:lvl3pPr>
      <a:lvl4pPr marL="288000" indent="-288000" algn="l" defTabSz="468000" rtl="0" eaLnBrk="1" latinLnBrk="0" hangingPunct="1">
        <a:lnSpc>
          <a:spcPct val="95000"/>
        </a:lnSpc>
        <a:spcBef>
          <a:spcPts val="500"/>
        </a:spcBef>
        <a:spcAft>
          <a:spcPts val="1000"/>
        </a:spcAft>
        <a:buClr>
          <a:schemeClr val="bg2"/>
        </a:buClr>
        <a:buFont typeface="Arial" panose="020B0604020202020204" pitchFamily="34" charset="0"/>
        <a:buChar char="•"/>
        <a:tabLst>
          <a:tab pos="468000" algn="l"/>
        </a:tabLst>
        <a:defRPr sz="3000" kern="1200">
          <a:solidFill>
            <a:schemeClr val="tx1"/>
          </a:solidFill>
          <a:latin typeface="+mn-lt"/>
          <a:ea typeface="+mn-ea"/>
          <a:cs typeface="+mn-cs"/>
        </a:defRPr>
      </a:lvl4pPr>
      <a:lvl5pPr marL="576000" indent="-288000" algn="l" defTabSz="468000" rtl="0" eaLnBrk="1" latinLnBrk="0" hangingPunct="1">
        <a:lnSpc>
          <a:spcPct val="95000"/>
        </a:lnSpc>
        <a:spcBef>
          <a:spcPts val="500"/>
        </a:spcBef>
        <a:spcAft>
          <a:spcPts val="1000"/>
        </a:spcAft>
        <a:buClr>
          <a:schemeClr val="bg2"/>
        </a:buClr>
        <a:buFont typeface="System Font Regular"/>
        <a:buChar char="–"/>
        <a:tabLst>
          <a:tab pos="468000" algn="l"/>
        </a:tabLst>
        <a:defRPr sz="2000" kern="1200">
          <a:solidFill>
            <a:schemeClr val="tx1"/>
          </a:solidFill>
          <a:latin typeface="+mn-lt"/>
          <a:ea typeface="+mn-ea"/>
          <a:cs typeface="+mn-cs"/>
        </a:defRPr>
      </a:lvl5pPr>
      <a:lvl6pPr marL="720000" indent="-432000" algn="l" defTabSz="468000" rtl="0" eaLnBrk="1" latinLnBrk="0" hangingPunct="1">
        <a:lnSpc>
          <a:spcPct val="95000"/>
        </a:lnSpc>
        <a:spcBef>
          <a:spcPts val="0"/>
        </a:spcBef>
        <a:spcAft>
          <a:spcPts val="500"/>
        </a:spcAft>
        <a:buClr>
          <a:schemeClr val="bg2"/>
        </a:buClr>
        <a:buFont typeface="System Font Regular"/>
        <a:buChar char="–"/>
        <a:tabLst>
          <a:tab pos="468000" algn="l"/>
        </a:tabLst>
        <a:defRPr sz="3000" kern="1200">
          <a:solidFill>
            <a:schemeClr val="tx1"/>
          </a:solidFill>
          <a:latin typeface="+mn-lt"/>
          <a:ea typeface="+mn-ea"/>
          <a:cs typeface="+mn-cs"/>
        </a:defRPr>
      </a:lvl6pPr>
      <a:lvl7pPr marL="180000" indent="-180000" algn="l" defTabSz="468000" rtl="0" eaLnBrk="1" latinLnBrk="0" hangingPunct="1">
        <a:lnSpc>
          <a:spcPct val="95000"/>
        </a:lnSpc>
        <a:spcBef>
          <a:spcPts val="0"/>
        </a:spcBef>
        <a:spcAft>
          <a:spcPts val="500"/>
        </a:spcAft>
        <a:buClr>
          <a:schemeClr val="bg2"/>
        </a:buClr>
        <a:buFont typeface="Arial" panose="020B0604020202020204" pitchFamily="34" charset="0"/>
        <a:buChar char="•"/>
        <a:tabLst>
          <a:tab pos="468000" algn="l"/>
        </a:tabLst>
        <a:defRPr sz="2000" kern="1200">
          <a:solidFill>
            <a:schemeClr val="tx1"/>
          </a:solidFill>
          <a:latin typeface="+mn-lt"/>
          <a:ea typeface="+mn-ea"/>
          <a:cs typeface="+mn-cs"/>
        </a:defRPr>
      </a:lvl7pPr>
      <a:lvl8pPr marL="180000" indent="-180000" algn="l" defTabSz="468000" rtl="0" eaLnBrk="1" latinLnBrk="0" hangingPunct="1">
        <a:lnSpc>
          <a:spcPct val="95000"/>
        </a:lnSpc>
        <a:spcBef>
          <a:spcPts val="0"/>
        </a:spcBef>
        <a:spcAft>
          <a:spcPts val="500"/>
        </a:spcAft>
        <a:buClr>
          <a:schemeClr val="bg2"/>
        </a:buClr>
        <a:buFont typeface="Arial" panose="020B0604020202020204" pitchFamily="34" charset="0"/>
        <a:buChar char="•"/>
        <a:tabLst>
          <a:tab pos="468000" algn="l"/>
        </a:tabLst>
        <a:defRPr sz="2000" kern="1200">
          <a:solidFill>
            <a:schemeClr val="tx1"/>
          </a:solidFill>
          <a:latin typeface="+mn-lt"/>
          <a:ea typeface="+mn-ea"/>
          <a:cs typeface="+mn-cs"/>
        </a:defRPr>
      </a:lvl8pPr>
      <a:lvl9pPr marL="180000" indent="-180000" algn="l" defTabSz="468000" rtl="0" eaLnBrk="1" latinLnBrk="0" hangingPunct="1">
        <a:lnSpc>
          <a:spcPct val="95000"/>
        </a:lnSpc>
        <a:spcBef>
          <a:spcPts val="0"/>
        </a:spcBef>
        <a:spcAft>
          <a:spcPts val="500"/>
        </a:spcAft>
        <a:buClr>
          <a:schemeClr val="bg2"/>
        </a:buClr>
        <a:buFont typeface="Arial" panose="020B0604020202020204" pitchFamily="34" charset="0"/>
        <a:buChar char="•"/>
        <a:tabLst>
          <a:tab pos="468000" algn="l"/>
        </a:tabLst>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3" Type="http://schemas.openxmlformats.org/officeDocument/2006/relationships/hyperlink" Target="https://www.taylorfrancis.com/chapters/edit/10.4324/9781003037569-13/supporting-developing-teaching-focused-individuals-professorial-level-julie-hulme?context=ubx&amp;refId=bf67c185-c6c8-4abb-8661-59714597a241" TargetMode="External"/><Relationship Id="rId2" Type="http://schemas.openxmlformats.org/officeDocument/2006/relationships/notesSlide" Target="../notesSlides/notesSlide11.xml"/><Relationship Id="rId1" Type="http://schemas.openxmlformats.org/officeDocument/2006/relationships/slideLayout" Target="../slideLayouts/slideLayout19.xml"/><Relationship Id="rId4" Type="http://schemas.openxmlformats.org/officeDocument/2006/relationships/hyperlink" Target="https://www.advance-he.ac.uk/knowledge-hub/embedding-reward-recognition-and-promotion-teaching-learning"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3" Type="http://schemas.openxmlformats.org/officeDocument/2006/relationships/hyperlink" Target="https://www.taylorfrancis.com/chapters/edit/10.4324/9781003037569-13/supporting-developing-teaching-focused-individuals-professorial-level-julie-hulme?context=ubx&amp;refId=bf67c185-c6c8-4abb-8661-59714597a241" TargetMode="External"/><Relationship Id="rId2" Type="http://schemas.openxmlformats.org/officeDocument/2006/relationships/notesSlide" Target="../notesSlides/notesSlide2.xml"/><Relationship Id="rId1" Type="http://schemas.openxmlformats.org/officeDocument/2006/relationships/slideLayout" Target="../slideLayouts/slideLayout19.xml"/><Relationship Id="rId5" Type="http://schemas.openxmlformats.org/officeDocument/2006/relationships/image" Target="../media/image3.png"/><Relationship Id="rId4" Type="http://schemas.openxmlformats.org/officeDocument/2006/relationships/hyperlink" Target="https://link.springer.com/rwe/10.1007/978-1-4614-5583-7_289"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uk.sagepub.com/en-gb/eur/thematic-analysis/book248481" TargetMode="External"/><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67377D0-3F64-8847-A00F-C4395C7E9F79}"/>
              </a:ext>
            </a:extLst>
          </p:cNvPr>
          <p:cNvSpPr>
            <a:spLocks noGrp="1"/>
          </p:cNvSpPr>
          <p:nvPr>
            <p:ph type="ctrTitle"/>
          </p:nvPr>
        </p:nvSpPr>
        <p:spPr>
          <a:xfrm>
            <a:off x="324001" y="1614418"/>
            <a:ext cx="9088447" cy="1243488"/>
          </a:xfrm>
        </p:spPr>
        <p:txBody>
          <a:bodyPr/>
          <a:lstStyle/>
          <a:p>
            <a:r>
              <a:rPr lang="en-US" dirty="0"/>
              <a:t>Career development stories and identity for </a:t>
            </a:r>
            <a:r>
              <a:rPr lang="en-US" dirty="0" err="1"/>
              <a:t>marginalised</a:t>
            </a:r>
            <a:r>
              <a:rPr lang="en-US" dirty="0"/>
              <a:t> education-focused academics</a:t>
            </a:r>
            <a:endParaRPr lang="en-GB" dirty="0">
              <a:solidFill>
                <a:schemeClr val="bg1">
                  <a:lumMod val="85000"/>
                </a:schemeClr>
              </a:solidFill>
            </a:endParaRPr>
          </a:p>
        </p:txBody>
      </p:sp>
      <p:sp>
        <p:nvSpPr>
          <p:cNvPr id="2" name="Subtitle 1">
            <a:extLst>
              <a:ext uri="{FF2B5EF4-FFF2-40B4-BE49-F238E27FC236}">
                <a16:creationId xmlns:a16="http://schemas.microsoft.com/office/drawing/2014/main" id="{D8092BC2-C251-3D44-A7CB-04B094360472}"/>
              </a:ext>
            </a:extLst>
          </p:cNvPr>
          <p:cNvSpPr>
            <a:spLocks noGrp="1"/>
          </p:cNvSpPr>
          <p:nvPr>
            <p:ph type="subTitle" idx="1"/>
          </p:nvPr>
        </p:nvSpPr>
        <p:spPr>
          <a:xfrm>
            <a:off x="324001" y="3187982"/>
            <a:ext cx="7503607" cy="1520374"/>
          </a:xfrm>
        </p:spPr>
        <p:txBody>
          <a:bodyPr vert="horz" lIns="0" tIns="0" rIns="0" bIns="0" rtlCol="0" anchor="t">
            <a:noAutofit/>
          </a:bodyPr>
          <a:lstStyle/>
          <a:p>
            <a:r>
              <a:rPr lang="en-GB">
                <a:solidFill>
                  <a:schemeClr val="bg2">
                    <a:lumMod val="60000"/>
                    <a:lumOff val="40000"/>
                  </a:schemeClr>
                </a:solidFill>
              </a:rPr>
              <a:t>Dr Ricky Gee (he/him)</a:t>
            </a:r>
            <a:endParaRPr lang="en-GB" dirty="0">
              <a:solidFill>
                <a:schemeClr val="bg2">
                  <a:lumMod val="60000"/>
                  <a:lumOff val="40000"/>
                </a:schemeClr>
              </a:solidFill>
            </a:endParaRPr>
          </a:p>
          <a:p>
            <a:r>
              <a:rPr lang="en-GB" dirty="0">
                <a:solidFill>
                  <a:schemeClr val="bg2">
                    <a:lumMod val="60000"/>
                    <a:lumOff val="40000"/>
                  </a:schemeClr>
                </a:solidFill>
              </a:rPr>
              <a:t>Prof Julie Hulme (she/her)</a:t>
            </a:r>
          </a:p>
        </p:txBody>
      </p:sp>
      <p:sp>
        <p:nvSpPr>
          <p:cNvPr id="3" name="TextBox 2">
            <a:extLst>
              <a:ext uri="{FF2B5EF4-FFF2-40B4-BE49-F238E27FC236}">
                <a16:creationId xmlns:a16="http://schemas.microsoft.com/office/drawing/2014/main" id="{BC60B59A-F26D-3A0E-EA8F-D48489EC7ED3}"/>
              </a:ext>
            </a:extLst>
          </p:cNvPr>
          <p:cNvSpPr txBox="1"/>
          <p:nvPr/>
        </p:nvSpPr>
        <p:spPr>
          <a:xfrm>
            <a:off x="9035845" y="4719050"/>
            <a:ext cx="3460955" cy="1049063"/>
          </a:xfrm>
          <a:prstGeom prst="rect">
            <a:avLst/>
          </a:prstGeom>
          <a:noFill/>
        </p:spPr>
        <p:txBody>
          <a:bodyPr wrap="square" lIns="0" tIns="0" rIns="0" bIns="0" rtlCol="0">
            <a:noAutofit/>
          </a:bodyPr>
          <a:lstStyle/>
          <a:p>
            <a:pPr algn="l"/>
            <a:r>
              <a:rPr lang="en-GB" sz="2000" dirty="0">
                <a:solidFill>
                  <a:schemeClr val="bg1"/>
                </a:solidFill>
              </a:rPr>
              <a:t>With thanks to NTU Psychology for </a:t>
            </a:r>
            <a:r>
              <a:rPr lang="en-GB" sz="2000" dirty="0" err="1">
                <a:solidFill>
                  <a:schemeClr val="bg1"/>
                </a:solidFill>
              </a:rPr>
              <a:t>seedcorn</a:t>
            </a:r>
            <a:r>
              <a:rPr lang="en-GB" sz="2000" dirty="0">
                <a:solidFill>
                  <a:schemeClr val="bg1"/>
                </a:solidFill>
              </a:rPr>
              <a:t> funding.</a:t>
            </a:r>
          </a:p>
          <a:p>
            <a:pPr algn="l"/>
            <a:r>
              <a:rPr lang="en-GB" sz="2000" dirty="0">
                <a:solidFill>
                  <a:schemeClr val="bg1"/>
                </a:solidFill>
              </a:rPr>
              <a:t>With thanks to Owen Wilkinson for research assistant support. </a:t>
            </a:r>
          </a:p>
        </p:txBody>
      </p:sp>
    </p:spTree>
    <p:extLst>
      <p:ext uri="{BB962C8B-B14F-4D97-AF65-F5344CB8AC3E}">
        <p14:creationId xmlns:p14="http://schemas.microsoft.com/office/powerpoint/2010/main" val="3819292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348CCFF-292B-6FE7-4665-70A562924ED0}"/>
              </a:ext>
            </a:extLst>
          </p:cNvPr>
          <p:cNvSpPr>
            <a:spLocks noGrp="1"/>
          </p:cNvSpPr>
          <p:nvPr>
            <p:ph sz="half" idx="1"/>
          </p:nvPr>
        </p:nvSpPr>
        <p:spPr>
          <a:xfrm>
            <a:off x="442913" y="1802082"/>
            <a:ext cx="11306174" cy="3895455"/>
          </a:xfrm>
        </p:spPr>
        <p:txBody>
          <a:bodyPr/>
          <a:lstStyle/>
          <a:p>
            <a:pPr marL="0" indent="0">
              <a:buNone/>
            </a:pPr>
            <a:r>
              <a:rPr lang="en-GB" b="1" dirty="0">
                <a:solidFill>
                  <a:schemeClr val="bg2"/>
                </a:solidFill>
              </a:rPr>
              <a:t>4. Positive disruption </a:t>
            </a:r>
            <a:r>
              <a:rPr lang="en-GB" dirty="0"/>
              <a:t>– minoritised EFAs frequently spoke of being involved in EDI work, supporting others, especially those who are also minoritised, and other EFAs. There is an emotional labour element. They want to change culture and create parity of esteem, but this can be emotionally burdensome. ‘Paying it forward’ becomes proactive rather than reactive. They become ‘positive disruptors’. </a:t>
            </a:r>
          </a:p>
          <a:p>
            <a:pPr marL="0" indent="0">
              <a:buNone/>
            </a:pPr>
            <a:endParaRPr lang="en-GB" dirty="0"/>
          </a:p>
        </p:txBody>
      </p:sp>
      <p:sp>
        <p:nvSpPr>
          <p:cNvPr id="3" name="Title 2">
            <a:extLst>
              <a:ext uri="{FF2B5EF4-FFF2-40B4-BE49-F238E27FC236}">
                <a16:creationId xmlns:a16="http://schemas.microsoft.com/office/drawing/2014/main" id="{C0FC2091-ADF9-D465-FA16-441FCFDAE252}"/>
              </a:ext>
            </a:extLst>
          </p:cNvPr>
          <p:cNvSpPr>
            <a:spLocks noGrp="1"/>
          </p:cNvSpPr>
          <p:nvPr>
            <p:ph type="title"/>
          </p:nvPr>
        </p:nvSpPr>
        <p:spPr/>
        <p:txBody>
          <a:bodyPr/>
          <a:lstStyle/>
          <a:p>
            <a:r>
              <a:rPr lang="en-GB" dirty="0"/>
              <a:t>Results (preliminary themes)</a:t>
            </a:r>
          </a:p>
        </p:txBody>
      </p:sp>
    </p:spTree>
    <p:extLst>
      <p:ext uri="{BB962C8B-B14F-4D97-AF65-F5344CB8AC3E}">
        <p14:creationId xmlns:p14="http://schemas.microsoft.com/office/powerpoint/2010/main" val="31855503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F518255-4198-ACAA-610F-B785B08F5FB3}"/>
              </a:ext>
            </a:extLst>
          </p:cNvPr>
          <p:cNvSpPr>
            <a:spLocks noGrp="1"/>
          </p:cNvSpPr>
          <p:nvPr>
            <p:ph sz="half" idx="1"/>
          </p:nvPr>
        </p:nvSpPr>
        <p:spPr/>
        <p:txBody>
          <a:bodyPr/>
          <a:lstStyle/>
          <a:p>
            <a:pPr marL="0" indent="0">
              <a:buNone/>
            </a:pPr>
            <a:r>
              <a:rPr lang="en-GB" dirty="0">
                <a:latin typeface="Corbel" panose="020B0503020204020204" pitchFamily="34" charset="0"/>
              </a:rPr>
              <a:t>I think that teaching and scholarship is all based around that thing that's fundamental to how a university should operate and not that I think, you know, sage on a stage and standing there and saying things which you think are important and people saying yes, that's great and taking it all in is </a:t>
            </a:r>
            <a:r>
              <a:rPr lang="en-GB" dirty="0" err="1">
                <a:latin typeface="Corbel" panose="020B0503020204020204" pitchFamily="34" charset="0"/>
              </a:rPr>
              <a:t>is</a:t>
            </a:r>
            <a:r>
              <a:rPr lang="en-GB" dirty="0">
                <a:latin typeface="Corbel" panose="020B0503020204020204" pitchFamily="34" charset="0"/>
              </a:rPr>
              <a:t> what that's all about but fundamentally delivering an education to people in a meaningful way that allows them to go on into their future lives and careers with that experience behind them is just so integral to what the whole of the structure is about…don't see the importance of </a:t>
            </a:r>
            <a:r>
              <a:rPr lang="en-GB" dirty="0" err="1">
                <a:latin typeface="Corbel" panose="020B0503020204020204" pitchFamily="34" charset="0"/>
              </a:rPr>
              <a:t>of</a:t>
            </a:r>
            <a:r>
              <a:rPr lang="en-GB" dirty="0">
                <a:latin typeface="Corbel" panose="020B0503020204020204" pitchFamily="34" charset="0"/>
              </a:rPr>
              <a:t> teaching well and adapting our teaching to the environment that they're in, we're in, how students are changing and developing, recognising the needs of the outside world in terms of what they're going to use, their qualifications for, looking at developments in technology and pedagogy to improve that experience and the outcomes for those involved, making things more equitable in that space, making sure that we are delivering as best we can to as wide a range of students that we </a:t>
            </a:r>
            <a:r>
              <a:rPr lang="en-GB" dirty="0" err="1">
                <a:latin typeface="Corbel" panose="020B0503020204020204" pitchFamily="34" charset="0"/>
              </a:rPr>
              <a:t>we</a:t>
            </a:r>
            <a:r>
              <a:rPr lang="en-GB" dirty="0">
                <a:latin typeface="Corbel" panose="020B0503020204020204" pitchFamily="34" charset="0"/>
              </a:rPr>
              <a:t> </a:t>
            </a:r>
            <a:r>
              <a:rPr lang="en-GB" dirty="0" err="1">
                <a:latin typeface="Corbel" panose="020B0503020204020204" pitchFamily="34" charset="0"/>
              </a:rPr>
              <a:t>we</a:t>
            </a:r>
            <a:r>
              <a:rPr lang="en-GB" dirty="0">
                <a:latin typeface="Corbel" panose="020B0503020204020204" pitchFamily="34" charset="0"/>
              </a:rPr>
              <a:t> can attract  </a:t>
            </a:r>
            <a:r>
              <a:rPr lang="en-GB" dirty="0">
                <a:solidFill>
                  <a:schemeClr val="accent6">
                    <a:lumMod val="50000"/>
                  </a:schemeClr>
                </a:solidFill>
                <a:latin typeface="Corbel" panose="020B0503020204020204" pitchFamily="34" charset="0"/>
              </a:rPr>
              <a:t>- Stacey</a:t>
            </a:r>
          </a:p>
          <a:p>
            <a:endParaRPr lang="en-GB" dirty="0"/>
          </a:p>
        </p:txBody>
      </p:sp>
      <p:sp>
        <p:nvSpPr>
          <p:cNvPr id="3" name="Title 2">
            <a:extLst>
              <a:ext uri="{FF2B5EF4-FFF2-40B4-BE49-F238E27FC236}">
                <a16:creationId xmlns:a16="http://schemas.microsoft.com/office/drawing/2014/main" id="{62BFB1F2-3758-34A5-68BB-57ED04C631E9}"/>
              </a:ext>
            </a:extLst>
          </p:cNvPr>
          <p:cNvSpPr>
            <a:spLocks noGrp="1"/>
          </p:cNvSpPr>
          <p:nvPr>
            <p:ph type="title"/>
          </p:nvPr>
        </p:nvSpPr>
        <p:spPr/>
        <p:txBody>
          <a:bodyPr/>
          <a:lstStyle/>
          <a:p>
            <a:r>
              <a:rPr lang="en-GB" dirty="0"/>
              <a:t>Positive disruption</a:t>
            </a:r>
          </a:p>
        </p:txBody>
      </p:sp>
      <p:sp>
        <p:nvSpPr>
          <p:cNvPr id="4" name="Text Placeholder 3">
            <a:extLst>
              <a:ext uri="{FF2B5EF4-FFF2-40B4-BE49-F238E27FC236}">
                <a16:creationId xmlns:a16="http://schemas.microsoft.com/office/drawing/2014/main" id="{AB6F132A-D59A-CD5B-DFC0-1C5A2E42205C}"/>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6504001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D16BEB4-D516-0B09-9E0D-6C8702507ACB}"/>
              </a:ext>
            </a:extLst>
          </p:cNvPr>
          <p:cNvSpPr>
            <a:spLocks noGrp="1"/>
          </p:cNvSpPr>
          <p:nvPr>
            <p:ph sz="half" idx="1"/>
          </p:nvPr>
        </p:nvSpPr>
        <p:spPr>
          <a:xfrm>
            <a:off x="442913" y="1563329"/>
            <a:ext cx="11306174" cy="4134209"/>
          </a:xfrm>
        </p:spPr>
        <p:txBody>
          <a:bodyPr/>
          <a:lstStyle/>
          <a:p>
            <a:pPr marL="0" indent="0">
              <a:buNone/>
            </a:pPr>
            <a:r>
              <a:rPr lang="en-GB" dirty="0">
                <a:latin typeface="Corbel" panose="020B0503020204020204" pitchFamily="34" charset="0"/>
              </a:rPr>
              <a:t>One of the things we were discussing at work with regard to changes in the timetable, we were looking at the opportunity on Fridays about whether there was any opportunity to have a break for prayers on Fridays for students who would want to take that opportunity and bearing in mind I am a white atheist lesbian, when this was talked about, it was all directed towards me by the group of white heterosexual men who were bouncing like [name], what impact would this and do you think this is a good idea, and [name] and I was sitting there thinking, well, I'm no more qualified than the other than this is as far as they were concerned, this was a minority people's issue and therefore, if you're gay, you're there to represent all minority people's issues and then, you can therefore give us some useful input into this, and I have we have conversations all the time where aspects of EDI come up and this this kind of nod towards me is if in some way I'm there to represent all of this, which I mean, I wish I could and I do my best and I suppose at least I recognise that I'm not part of their group and at least they recognise that I'm not in some ways, but I it worries me that that becomes what you are…I sit on faculty wide teaching and learning groups, and I think as I learn this role, I hope I hope to be able to have more influence in bringing through greater diversity within that space as well  </a:t>
            </a:r>
            <a:r>
              <a:rPr lang="en-GB" dirty="0">
                <a:solidFill>
                  <a:schemeClr val="accent6">
                    <a:lumMod val="50000"/>
                  </a:schemeClr>
                </a:solidFill>
                <a:latin typeface="Corbel" panose="020B0503020204020204" pitchFamily="34" charset="0"/>
              </a:rPr>
              <a:t>- Stacey</a:t>
            </a:r>
          </a:p>
        </p:txBody>
      </p:sp>
      <p:sp>
        <p:nvSpPr>
          <p:cNvPr id="4" name="Text Placeholder 3">
            <a:extLst>
              <a:ext uri="{FF2B5EF4-FFF2-40B4-BE49-F238E27FC236}">
                <a16:creationId xmlns:a16="http://schemas.microsoft.com/office/drawing/2014/main" id="{2B9A747E-598D-CDDF-BD3E-57FC63F16B09}"/>
              </a:ext>
            </a:extLst>
          </p:cNvPr>
          <p:cNvSpPr>
            <a:spLocks noGrp="1"/>
          </p:cNvSpPr>
          <p:nvPr>
            <p:ph type="body" sz="quarter" idx="10"/>
          </p:nvPr>
        </p:nvSpPr>
        <p:spPr/>
        <p:txBody>
          <a:bodyPr/>
          <a:lstStyle/>
          <a:p>
            <a:endParaRPr lang="en-GB"/>
          </a:p>
        </p:txBody>
      </p:sp>
      <p:sp>
        <p:nvSpPr>
          <p:cNvPr id="5" name="Title 2">
            <a:extLst>
              <a:ext uri="{FF2B5EF4-FFF2-40B4-BE49-F238E27FC236}">
                <a16:creationId xmlns:a16="http://schemas.microsoft.com/office/drawing/2014/main" id="{6D30DBCA-8CB9-5700-551E-FA1E29EB09E7}"/>
              </a:ext>
            </a:extLst>
          </p:cNvPr>
          <p:cNvSpPr>
            <a:spLocks noGrp="1"/>
          </p:cNvSpPr>
          <p:nvPr>
            <p:ph type="title"/>
          </p:nvPr>
        </p:nvSpPr>
        <p:spPr>
          <a:xfrm>
            <a:off x="442912" y="800100"/>
            <a:ext cx="11306175" cy="1001983"/>
          </a:xfrm>
        </p:spPr>
        <p:txBody>
          <a:bodyPr/>
          <a:lstStyle/>
          <a:p>
            <a:r>
              <a:rPr lang="en-GB" dirty="0"/>
              <a:t>Positive disruption</a:t>
            </a:r>
          </a:p>
        </p:txBody>
      </p:sp>
    </p:spTree>
    <p:extLst>
      <p:ext uri="{BB962C8B-B14F-4D97-AF65-F5344CB8AC3E}">
        <p14:creationId xmlns:p14="http://schemas.microsoft.com/office/powerpoint/2010/main" val="78466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A0AA07D-AC7D-47F8-6A40-EEA87C535BFE}"/>
              </a:ext>
            </a:extLst>
          </p:cNvPr>
          <p:cNvSpPr>
            <a:spLocks noGrp="1"/>
          </p:cNvSpPr>
          <p:nvPr>
            <p:ph type="title"/>
          </p:nvPr>
        </p:nvSpPr>
        <p:spPr/>
        <p:txBody>
          <a:bodyPr/>
          <a:lstStyle/>
          <a:p>
            <a:r>
              <a:rPr lang="en-GB" dirty="0"/>
              <a:t>A journey that starts with happenstance and ends with purposeful choices to support others</a:t>
            </a:r>
          </a:p>
        </p:txBody>
      </p:sp>
      <p:sp>
        <p:nvSpPr>
          <p:cNvPr id="4" name="Text Placeholder 3">
            <a:extLst>
              <a:ext uri="{FF2B5EF4-FFF2-40B4-BE49-F238E27FC236}">
                <a16:creationId xmlns:a16="http://schemas.microsoft.com/office/drawing/2014/main" id="{AEF10045-E5E1-B72B-DE06-CBC3B7406479}"/>
              </a:ext>
            </a:extLst>
          </p:cNvPr>
          <p:cNvSpPr>
            <a:spLocks noGrp="1"/>
          </p:cNvSpPr>
          <p:nvPr>
            <p:ph type="body" sz="quarter" idx="10"/>
          </p:nvPr>
        </p:nvSpPr>
        <p:spPr/>
        <p:txBody>
          <a:bodyPr/>
          <a:lstStyle/>
          <a:p>
            <a:endParaRPr lang="en-GB"/>
          </a:p>
        </p:txBody>
      </p:sp>
      <p:sp>
        <p:nvSpPr>
          <p:cNvPr id="5" name="Content Placeholder 1">
            <a:extLst>
              <a:ext uri="{FF2B5EF4-FFF2-40B4-BE49-F238E27FC236}">
                <a16:creationId xmlns:a16="http://schemas.microsoft.com/office/drawing/2014/main" id="{A5DAE182-51E5-63C7-C72E-E8BD182CC93D}"/>
              </a:ext>
            </a:extLst>
          </p:cNvPr>
          <p:cNvSpPr>
            <a:spLocks noGrp="1"/>
          </p:cNvSpPr>
          <p:nvPr>
            <p:ph sz="half" idx="1"/>
          </p:nvPr>
        </p:nvSpPr>
        <p:spPr>
          <a:xfrm>
            <a:off x="442913" y="1989138"/>
            <a:ext cx="11306175" cy="3708400"/>
          </a:xfrm>
        </p:spPr>
        <p:txBody>
          <a:bodyPr/>
          <a:lstStyle/>
          <a:p>
            <a:pPr marL="0" indent="0">
              <a:buNone/>
            </a:pPr>
            <a:r>
              <a:rPr lang="en-GB" dirty="0">
                <a:latin typeface="Corbel" panose="020B0503020204020204" pitchFamily="34" charset="0"/>
              </a:rPr>
              <a:t>So we </a:t>
            </a:r>
            <a:r>
              <a:rPr lang="en-GB" b="1" dirty="0">
                <a:solidFill>
                  <a:schemeClr val="bg2">
                    <a:lumMod val="75000"/>
                  </a:schemeClr>
                </a:solidFill>
                <a:latin typeface="Corbel" panose="020B0503020204020204" pitchFamily="34" charset="0"/>
              </a:rPr>
              <a:t>met up for a coffee and that's when she said my role’s coming up </a:t>
            </a:r>
            <a:r>
              <a:rPr lang="en-GB" dirty="0">
                <a:latin typeface="Corbel" panose="020B0503020204020204" pitchFamily="34" charset="0"/>
              </a:rPr>
              <a:t>I think you should apply for it, so she was at that point working in a faculty and working with the head of learning teaching so she was then going to go back into the centre, which became our learning teaching institute and I applied for the job and never, never looked back really because [name] who is head of learning and teaching, was very much into developing others so </a:t>
            </a:r>
            <a:r>
              <a:rPr lang="en-GB" b="1" dirty="0">
                <a:solidFill>
                  <a:schemeClr val="bg2">
                    <a:lumMod val="75000"/>
                  </a:schemeClr>
                </a:solidFill>
                <a:latin typeface="Corbel" panose="020B0503020204020204" pitchFamily="34" charset="0"/>
              </a:rPr>
              <a:t>he got me shadowing him teaching and made me take a class </a:t>
            </a:r>
            <a:r>
              <a:rPr lang="en-GB" dirty="0">
                <a:latin typeface="Corbel" panose="020B0503020204020204" pitchFamily="34" charset="0"/>
              </a:rPr>
              <a:t>and then he put me on the PG Cert and all sorts of different things, I did the SEDA course and, you know, any opportunity that I wanted to take up, he was really supportive…</a:t>
            </a:r>
            <a:r>
              <a:rPr lang="en-GB" b="0" i="0" dirty="0">
                <a:solidFill>
                  <a:srgbClr val="000000"/>
                </a:solidFill>
                <a:effectLst/>
                <a:latin typeface="Calibri" panose="020F0502020204030204" pitchFamily="34" charset="0"/>
              </a:rPr>
              <a:t>I've no aspirations to go any further, to be an assistant Dean or higher up management kind of kind of things, I wouldn't want a PL role in employability or internationalisation, or subject group leader, or any of those other kind of things that are available I just </a:t>
            </a:r>
            <a:r>
              <a:rPr lang="en-GB" b="1" i="0" dirty="0">
                <a:solidFill>
                  <a:schemeClr val="bg2">
                    <a:lumMod val="75000"/>
                  </a:schemeClr>
                </a:solidFill>
                <a:effectLst/>
                <a:latin typeface="Calibri" panose="020F0502020204030204" pitchFamily="34" charset="0"/>
              </a:rPr>
              <a:t>like supporting colleagues and making teaching learning student experience better </a:t>
            </a:r>
            <a:r>
              <a:rPr lang="en-GB" b="0" i="0" dirty="0">
                <a:solidFill>
                  <a:srgbClr val="000000"/>
                </a:solidFill>
                <a:effectLst/>
                <a:latin typeface="Calibri" panose="020F0502020204030204" pitchFamily="34" charset="0"/>
              </a:rPr>
              <a:t>so that that's kind of my </a:t>
            </a:r>
            <a:r>
              <a:rPr lang="en-GB" b="0" i="0" dirty="0" err="1">
                <a:solidFill>
                  <a:srgbClr val="000000"/>
                </a:solidFill>
                <a:effectLst/>
                <a:latin typeface="Calibri" panose="020F0502020204030204" pitchFamily="34" charset="0"/>
              </a:rPr>
              <a:t>my</a:t>
            </a:r>
            <a:r>
              <a:rPr lang="en-GB" b="0" i="0" dirty="0">
                <a:solidFill>
                  <a:srgbClr val="000000"/>
                </a:solidFill>
                <a:effectLst/>
                <a:latin typeface="Calibri" panose="020F0502020204030204" pitchFamily="34" charset="0"/>
              </a:rPr>
              <a:t> passion so learning about that, learning what other colleagues do, what's gone well, what's not gone well, but sharing what I do as well to help other people, it's just, yeah, </a:t>
            </a:r>
            <a:r>
              <a:rPr lang="en-GB" b="1" i="0" dirty="0">
                <a:solidFill>
                  <a:schemeClr val="bg2">
                    <a:lumMod val="75000"/>
                  </a:schemeClr>
                </a:solidFill>
                <a:effectLst/>
                <a:latin typeface="Corbel" panose="020B0503020204020204" pitchFamily="34" charset="0"/>
              </a:rPr>
              <a:t>I love that</a:t>
            </a:r>
            <a:r>
              <a:rPr lang="en-GB" b="1" dirty="0">
                <a:solidFill>
                  <a:schemeClr val="bg2">
                    <a:lumMod val="75000"/>
                  </a:schemeClr>
                </a:solidFill>
                <a:latin typeface="Corbel" panose="020B0503020204020204" pitchFamily="34" charset="0"/>
              </a:rPr>
              <a:t>  </a:t>
            </a:r>
            <a:r>
              <a:rPr lang="en-GB" dirty="0">
                <a:solidFill>
                  <a:schemeClr val="accent6">
                    <a:lumMod val="50000"/>
                  </a:schemeClr>
                </a:solidFill>
                <a:latin typeface="Corbel" panose="020B0503020204020204" pitchFamily="34" charset="0"/>
              </a:rPr>
              <a:t>- Claire</a:t>
            </a:r>
            <a:endParaRPr lang="en-GB" dirty="0">
              <a:solidFill>
                <a:schemeClr val="accent6">
                  <a:lumMod val="50000"/>
                </a:schemeClr>
              </a:solidFill>
              <a:latin typeface="Corbel" panose="020B0503020204020204" pitchFamily="34" charset="0"/>
              <a:cs typeface="Arial"/>
            </a:endParaRPr>
          </a:p>
          <a:p>
            <a:pPr marL="0" indent="0">
              <a:buNone/>
            </a:pPr>
            <a:endParaRPr lang="en-GB" dirty="0"/>
          </a:p>
        </p:txBody>
      </p:sp>
    </p:spTree>
    <p:extLst>
      <p:ext uri="{BB962C8B-B14F-4D97-AF65-F5344CB8AC3E}">
        <p14:creationId xmlns:p14="http://schemas.microsoft.com/office/powerpoint/2010/main" val="13720011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5E897EC-0424-664B-7320-BC31EA91E9C6}"/>
              </a:ext>
            </a:extLst>
          </p:cNvPr>
          <p:cNvSpPr>
            <a:spLocks noGrp="1"/>
          </p:cNvSpPr>
          <p:nvPr>
            <p:ph sz="half" idx="1"/>
          </p:nvPr>
        </p:nvSpPr>
        <p:spPr>
          <a:xfrm>
            <a:off x="442912" y="1446161"/>
            <a:ext cx="11306174" cy="3965677"/>
          </a:xfrm>
        </p:spPr>
        <p:txBody>
          <a:bodyPr/>
          <a:lstStyle/>
          <a:p>
            <a:r>
              <a:rPr lang="en-GB" dirty="0"/>
              <a:t>EFA expertise can be under-appreciated both by universities and sometimes by EFAs themselves. Intersectionality of marginalised identity with EFA status. Universities can recognise educational contributions more, and consider providing additional support (mentoring, coaching) for marginalised EFAs.</a:t>
            </a:r>
          </a:p>
          <a:p>
            <a:r>
              <a:rPr lang="en-GB" dirty="0"/>
              <a:t>Importance of recognising that the decision to become an EFA may at first be opportunistic, but for many, it becomes a central feature of professional identity, and an expression of a commitment to social justice. EFAs are </a:t>
            </a:r>
            <a:r>
              <a:rPr lang="en-GB" dirty="0" err="1"/>
              <a:t>agentically</a:t>
            </a:r>
            <a:r>
              <a:rPr lang="en-GB" dirty="0"/>
              <a:t> following a vocation, not stuck in a career that they perceive as ‘a road to nowhere’ – we need to support development and progression, not try and persuade them to become researchers!</a:t>
            </a:r>
          </a:p>
          <a:p>
            <a:r>
              <a:rPr lang="en-GB" dirty="0"/>
              <a:t>Marginalised EFAs as ‘positive disruptors’ (</a:t>
            </a:r>
            <a:r>
              <a:rPr lang="en-GB" dirty="0">
                <a:hlinkClick r:id="rId3"/>
              </a:rPr>
              <a:t>Hulme, 2022</a:t>
            </a:r>
            <a:r>
              <a:rPr lang="en-GB" dirty="0"/>
              <a:t>) who care, and who take responsibility for equity, inclusion, organisational culture. Universities must ensure that this good will is both valued and not taken for granted – monitor and provide support for compassion fatigue, recognise the costs. Processes that recognise and reward citizenship and collegiality (as per </a:t>
            </a:r>
            <a:r>
              <a:rPr lang="en-GB" dirty="0">
                <a:hlinkClick r:id="rId4"/>
              </a:rPr>
              <a:t>Hulme et al., 2025</a:t>
            </a:r>
            <a:r>
              <a:rPr lang="en-GB" dirty="0"/>
              <a:t>).</a:t>
            </a:r>
          </a:p>
          <a:p>
            <a:endParaRPr lang="en-GB" dirty="0"/>
          </a:p>
        </p:txBody>
      </p:sp>
      <p:sp>
        <p:nvSpPr>
          <p:cNvPr id="3" name="Title 2">
            <a:extLst>
              <a:ext uri="{FF2B5EF4-FFF2-40B4-BE49-F238E27FC236}">
                <a16:creationId xmlns:a16="http://schemas.microsoft.com/office/drawing/2014/main" id="{B10EF6CD-3077-3339-4EB7-22B33B2B54BD}"/>
              </a:ext>
            </a:extLst>
          </p:cNvPr>
          <p:cNvSpPr>
            <a:spLocks noGrp="1"/>
          </p:cNvSpPr>
          <p:nvPr>
            <p:ph type="title"/>
          </p:nvPr>
        </p:nvSpPr>
        <p:spPr/>
        <p:txBody>
          <a:bodyPr/>
          <a:lstStyle/>
          <a:p>
            <a:r>
              <a:rPr lang="en-GB" dirty="0"/>
              <a:t>Implications</a:t>
            </a:r>
          </a:p>
        </p:txBody>
      </p:sp>
      <p:sp>
        <p:nvSpPr>
          <p:cNvPr id="4" name="Text Placeholder 3">
            <a:extLst>
              <a:ext uri="{FF2B5EF4-FFF2-40B4-BE49-F238E27FC236}">
                <a16:creationId xmlns:a16="http://schemas.microsoft.com/office/drawing/2014/main" id="{E9FB56EC-8EC2-A4EF-D862-CB79F7E1CA6D}"/>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1865042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E52BC5-2105-C709-5D3A-69F9EC832734}"/>
              </a:ext>
            </a:extLst>
          </p:cNvPr>
          <p:cNvSpPr>
            <a:spLocks noGrp="1"/>
          </p:cNvSpPr>
          <p:nvPr>
            <p:ph sz="half" idx="1"/>
          </p:nvPr>
        </p:nvSpPr>
        <p:spPr/>
        <p:txBody>
          <a:bodyPr/>
          <a:lstStyle/>
          <a:p>
            <a:r>
              <a:rPr lang="en-GB" dirty="0"/>
              <a:t>Psychological reflections – Julie</a:t>
            </a:r>
          </a:p>
          <a:p>
            <a:r>
              <a:rPr lang="en-GB" dirty="0"/>
              <a:t>Sociological reflections - Ricky</a:t>
            </a:r>
          </a:p>
        </p:txBody>
      </p:sp>
      <p:sp>
        <p:nvSpPr>
          <p:cNvPr id="3" name="Title 2">
            <a:extLst>
              <a:ext uri="{FF2B5EF4-FFF2-40B4-BE49-F238E27FC236}">
                <a16:creationId xmlns:a16="http://schemas.microsoft.com/office/drawing/2014/main" id="{F5859569-10CF-2471-09EE-6F6E1838C177}"/>
              </a:ext>
            </a:extLst>
          </p:cNvPr>
          <p:cNvSpPr>
            <a:spLocks noGrp="1"/>
          </p:cNvSpPr>
          <p:nvPr>
            <p:ph type="title"/>
          </p:nvPr>
        </p:nvSpPr>
        <p:spPr/>
        <p:txBody>
          <a:bodyPr/>
          <a:lstStyle/>
          <a:p>
            <a:r>
              <a:rPr lang="en-GB" dirty="0"/>
              <a:t>Theoretical insights</a:t>
            </a:r>
          </a:p>
        </p:txBody>
      </p:sp>
      <p:sp>
        <p:nvSpPr>
          <p:cNvPr id="4" name="Text Placeholder 3">
            <a:extLst>
              <a:ext uri="{FF2B5EF4-FFF2-40B4-BE49-F238E27FC236}">
                <a16:creationId xmlns:a16="http://schemas.microsoft.com/office/drawing/2014/main" id="{4D2E4EB5-17FF-A313-A8B2-4AC319D7822B}"/>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451045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189073B-7DD9-4FDD-A985-A4A901ABE307}"/>
              </a:ext>
            </a:extLst>
          </p:cNvPr>
          <p:cNvSpPr>
            <a:spLocks noGrp="1"/>
          </p:cNvSpPr>
          <p:nvPr>
            <p:ph sz="half" idx="1"/>
          </p:nvPr>
        </p:nvSpPr>
        <p:spPr/>
        <p:txBody>
          <a:bodyPr/>
          <a:lstStyle/>
          <a:p>
            <a:endParaRPr lang="en-GB"/>
          </a:p>
        </p:txBody>
      </p:sp>
      <p:sp>
        <p:nvSpPr>
          <p:cNvPr id="3" name="Title 2">
            <a:extLst>
              <a:ext uri="{FF2B5EF4-FFF2-40B4-BE49-F238E27FC236}">
                <a16:creationId xmlns:a16="http://schemas.microsoft.com/office/drawing/2014/main" id="{78110292-4AB8-199C-FFCB-6AD991B20EC5}"/>
              </a:ext>
            </a:extLst>
          </p:cNvPr>
          <p:cNvSpPr>
            <a:spLocks noGrp="1"/>
          </p:cNvSpPr>
          <p:nvPr>
            <p:ph type="title"/>
          </p:nvPr>
        </p:nvSpPr>
        <p:spPr/>
        <p:txBody>
          <a:bodyPr/>
          <a:lstStyle/>
          <a:p>
            <a:r>
              <a:rPr lang="en-GB" dirty="0"/>
              <a:t>Do you have some questions? Feelings? Thoughts? Reflections?</a:t>
            </a:r>
          </a:p>
        </p:txBody>
      </p:sp>
      <p:sp>
        <p:nvSpPr>
          <p:cNvPr id="4" name="Text Placeholder 3">
            <a:extLst>
              <a:ext uri="{FF2B5EF4-FFF2-40B4-BE49-F238E27FC236}">
                <a16:creationId xmlns:a16="http://schemas.microsoft.com/office/drawing/2014/main" id="{DBE73FB4-28C4-5CF1-FA39-8949D86EC6AF}"/>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836143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9817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91966D-F2AB-E0EB-BBEC-1B891A882CBF}"/>
              </a:ext>
            </a:extLst>
          </p:cNvPr>
          <p:cNvSpPr>
            <a:spLocks noGrp="1"/>
          </p:cNvSpPr>
          <p:nvPr>
            <p:ph sz="half" idx="1"/>
          </p:nvPr>
        </p:nvSpPr>
        <p:spPr>
          <a:xfrm>
            <a:off x="442911" y="1347518"/>
            <a:ext cx="6891953" cy="3708400"/>
          </a:xfrm>
        </p:spPr>
        <p:txBody>
          <a:bodyPr vert="horz" lIns="0" tIns="0" rIns="0" bIns="0" rtlCol="0" anchor="t">
            <a:noAutofit/>
          </a:bodyPr>
          <a:lstStyle/>
          <a:p>
            <a:r>
              <a:rPr lang="en-GB" dirty="0"/>
              <a:t>Both numbers and proportions of education-focused academics (EFA; e.g. Teaching and Scholarship pathway at NTU) have increased across the sector since 2012 (approx. 250,000 now).</a:t>
            </a:r>
          </a:p>
          <a:p>
            <a:pPr marL="179705" indent="-179705"/>
            <a:r>
              <a:rPr lang="en-GB" dirty="0"/>
              <a:t>There are multiple reports of stigmatisation among this group relative to those classified as active researchers, e.g. </a:t>
            </a:r>
            <a:r>
              <a:rPr lang="en-GB" dirty="0">
                <a:hlinkClick r:id="rId3"/>
              </a:rPr>
              <a:t>Hulme (2022)</a:t>
            </a:r>
            <a:r>
              <a:rPr lang="en-GB" dirty="0"/>
              <a:t>. Promotion is known to be highly challenging.</a:t>
            </a:r>
            <a:endParaRPr lang="en-GB">
              <a:cs typeface="Arial"/>
            </a:endParaRPr>
          </a:p>
          <a:p>
            <a:r>
              <a:rPr lang="en-GB" dirty="0"/>
              <a:t>People with marginalised characteristics are over-represented in this group.</a:t>
            </a:r>
          </a:p>
          <a:p>
            <a:pPr marL="179705" indent="-179705"/>
            <a:r>
              <a:rPr lang="en-GB" dirty="0"/>
              <a:t>How do marginalised EFAs experience their academic careers? How can this be explained in terms of career development theory (e.g.</a:t>
            </a:r>
            <a:r>
              <a:rPr lang="en-GB"/>
              <a:t> Gee et al.</a:t>
            </a:r>
            <a:r>
              <a:rPr lang="en-GB">
                <a:hlinkClick r:id="rId3"/>
              </a:rPr>
              <a:t> </a:t>
            </a:r>
            <a:r>
              <a:rPr lang="en-GB" dirty="0">
                <a:hlinkClick r:id="rId3"/>
              </a:rPr>
              <a:t>2023</a:t>
            </a:r>
            <a:r>
              <a:rPr lang="en-GB" dirty="0"/>
              <a:t>) and/or social identity theory (</a:t>
            </a:r>
            <a:r>
              <a:rPr lang="en-GB" dirty="0">
                <a:hlinkClick r:id="rId4"/>
              </a:rPr>
              <a:t>Tajfel &amp; Turner, 1979</a:t>
            </a:r>
            <a:r>
              <a:rPr lang="en-GB" dirty="0"/>
              <a:t>)?</a:t>
            </a:r>
            <a:endParaRPr lang="en-GB">
              <a:cs typeface="Arial"/>
            </a:endParaRPr>
          </a:p>
        </p:txBody>
      </p:sp>
      <p:sp>
        <p:nvSpPr>
          <p:cNvPr id="3" name="Title 2">
            <a:extLst>
              <a:ext uri="{FF2B5EF4-FFF2-40B4-BE49-F238E27FC236}">
                <a16:creationId xmlns:a16="http://schemas.microsoft.com/office/drawing/2014/main" id="{92D96FE3-0073-020E-6EE1-75739E588911}"/>
              </a:ext>
            </a:extLst>
          </p:cNvPr>
          <p:cNvSpPr>
            <a:spLocks noGrp="1"/>
          </p:cNvSpPr>
          <p:nvPr>
            <p:ph type="title"/>
          </p:nvPr>
        </p:nvSpPr>
        <p:spPr/>
        <p:txBody>
          <a:bodyPr/>
          <a:lstStyle/>
          <a:p>
            <a:r>
              <a:rPr lang="en-GB" dirty="0"/>
              <a:t>Introduction</a:t>
            </a:r>
          </a:p>
        </p:txBody>
      </p:sp>
      <p:pic>
        <p:nvPicPr>
          <p:cNvPr id="8" name="Picture 7">
            <a:extLst>
              <a:ext uri="{FF2B5EF4-FFF2-40B4-BE49-F238E27FC236}">
                <a16:creationId xmlns:a16="http://schemas.microsoft.com/office/drawing/2014/main" id="{8F588324-00F5-FD78-1FB6-BA522C0C9631}"/>
              </a:ext>
            </a:extLst>
          </p:cNvPr>
          <p:cNvPicPr>
            <a:picLocks noChangeAspect="1"/>
          </p:cNvPicPr>
          <p:nvPr/>
        </p:nvPicPr>
        <p:blipFill rotWithShape="1">
          <a:blip r:embed="rId5"/>
          <a:srcRect t="21453"/>
          <a:stretch/>
        </p:blipFill>
        <p:spPr>
          <a:xfrm>
            <a:off x="7546024" y="1901275"/>
            <a:ext cx="4203062" cy="3064015"/>
          </a:xfrm>
          <a:prstGeom prst="rect">
            <a:avLst/>
          </a:prstGeom>
        </p:spPr>
      </p:pic>
      <p:sp>
        <p:nvSpPr>
          <p:cNvPr id="13" name="Text Placeholder 3">
            <a:extLst>
              <a:ext uri="{FF2B5EF4-FFF2-40B4-BE49-F238E27FC236}">
                <a16:creationId xmlns:a16="http://schemas.microsoft.com/office/drawing/2014/main" id="{72974076-79E6-852F-6F31-22058B872165}"/>
              </a:ext>
            </a:extLst>
          </p:cNvPr>
          <p:cNvSpPr txBox="1">
            <a:spLocks/>
          </p:cNvSpPr>
          <p:nvPr/>
        </p:nvSpPr>
        <p:spPr>
          <a:xfrm>
            <a:off x="6624536" y="5661284"/>
            <a:ext cx="5341515" cy="793231"/>
          </a:xfrm>
          <a:prstGeom prst="rect">
            <a:avLst/>
          </a:prstGeom>
        </p:spPr>
        <p:txBody>
          <a:bodyPr vert="horz" lIns="0" tIns="0" rIns="0" bIns="0" rtlCol="0" anchor="b" anchorCtr="0">
            <a:noAutofit/>
          </a:bodyPr>
          <a:lstStyle>
            <a:lvl1pPr marL="0" indent="0" algn="r" defTabSz="468000" rtl="0" eaLnBrk="1" latinLnBrk="0" hangingPunct="1">
              <a:lnSpc>
                <a:spcPct val="95000"/>
              </a:lnSpc>
              <a:spcBef>
                <a:spcPts val="500"/>
              </a:spcBef>
              <a:spcAft>
                <a:spcPts val="1000"/>
              </a:spcAft>
              <a:buClr>
                <a:schemeClr val="bg2"/>
              </a:buClr>
              <a:buFont typeface="Arial" panose="020B0604020202020204" pitchFamily="34" charset="0"/>
              <a:buNone/>
              <a:tabLst>
                <a:tab pos="468000" algn="l"/>
              </a:tabLst>
              <a:defRPr sz="1800" kern="1200">
                <a:solidFill>
                  <a:srgbClr val="E6005B"/>
                </a:solidFill>
                <a:latin typeface="+mn-lt"/>
                <a:ea typeface="+mn-ea"/>
                <a:cs typeface="+mn-cs"/>
              </a:defRPr>
            </a:lvl1pPr>
            <a:lvl2pPr marL="0" indent="0" algn="l" defTabSz="468000" rtl="0" eaLnBrk="1" latinLnBrk="0" hangingPunct="1">
              <a:lnSpc>
                <a:spcPct val="90000"/>
              </a:lnSpc>
              <a:spcBef>
                <a:spcPts val="500"/>
              </a:spcBef>
              <a:spcAft>
                <a:spcPts val="2000"/>
              </a:spcAft>
              <a:buFont typeface="Arial" panose="020B0604020202020204" pitchFamily="34" charset="0"/>
              <a:buNone/>
              <a:tabLst>
                <a:tab pos="468000" algn="l"/>
              </a:tabLst>
              <a:defRPr sz="2500" b="1" kern="1200">
                <a:solidFill>
                  <a:schemeClr val="bg2"/>
                </a:solidFill>
                <a:latin typeface="+mj-lt"/>
                <a:ea typeface="+mn-ea"/>
                <a:cs typeface="+mn-cs"/>
              </a:defRPr>
            </a:lvl2pPr>
            <a:lvl3pPr marL="0" indent="0" algn="l" defTabSz="468000" rtl="0" eaLnBrk="1" latinLnBrk="0" hangingPunct="1">
              <a:lnSpc>
                <a:spcPct val="95000"/>
              </a:lnSpc>
              <a:spcBef>
                <a:spcPts val="500"/>
              </a:spcBef>
              <a:spcAft>
                <a:spcPts val="1000"/>
              </a:spcAft>
              <a:buFont typeface="Arial" panose="020B0604020202020204" pitchFamily="34" charset="0"/>
              <a:buNone/>
              <a:tabLst>
                <a:tab pos="468000" algn="l"/>
              </a:tabLst>
              <a:defRPr sz="2000" b="1" kern="1200">
                <a:solidFill>
                  <a:schemeClr val="tx1"/>
                </a:solidFill>
                <a:latin typeface="+mn-lt"/>
                <a:ea typeface="+mn-ea"/>
                <a:cs typeface="+mn-cs"/>
              </a:defRPr>
            </a:lvl3pPr>
            <a:lvl4pPr marL="288000" indent="-288000" algn="l" defTabSz="468000" rtl="0" eaLnBrk="1" latinLnBrk="0" hangingPunct="1">
              <a:lnSpc>
                <a:spcPct val="95000"/>
              </a:lnSpc>
              <a:spcBef>
                <a:spcPts val="500"/>
              </a:spcBef>
              <a:spcAft>
                <a:spcPts val="1000"/>
              </a:spcAft>
              <a:buClr>
                <a:schemeClr val="bg2"/>
              </a:buClr>
              <a:buFont typeface="Arial" panose="020B0604020202020204" pitchFamily="34" charset="0"/>
              <a:buChar char="•"/>
              <a:tabLst>
                <a:tab pos="468000" algn="l"/>
              </a:tabLst>
              <a:defRPr sz="3000" kern="1200">
                <a:solidFill>
                  <a:schemeClr val="tx1"/>
                </a:solidFill>
                <a:latin typeface="+mn-lt"/>
                <a:ea typeface="+mn-ea"/>
                <a:cs typeface="+mn-cs"/>
              </a:defRPr>
            </a:lvl4pPr>
            <a:lvl5pPr marL="576000" indent="-288000" algn="l" defTabSz="468000" rtl="0" eaLnBrk="1" latinLnBrk="0" hangingPunct="1">
              <a:lnSpc>
                <a:spcPct val="95000"/>
              </a:lnSpc>
              <a:spcBef>
                <a:spcPts val="500"/>
              </a:spcBef>
              <a:spcAft>
                <a:spcPts val="1000"/>
              </a:spcAft>
              <a:buClr>
                <a:schemeClr val="bg2"/>
              </a:buClr>
              <a:buFont typeface="System Font Regular"/>
              <a:buChar char="–"/>
              <a:tabLst>
                <a:tab pos="468000" algn="l"/>
              </a:tabLst>
              <a:defRPr sz="2000" kern="1200">
                <a:solidFill>
                  <a:schemeClr val="tx1"/>
                </a:solidFill>
                <a:latin typeface="+mn-lt"/>
                <a:ea typeface="+mn-ea"/>
                <a:cs typeface="+mn-cs"/>
              </a:defRPr>
            </a:lvl5pPr>
            <a:lvl6pPr marL="720000" indent="-432000" algn="l" defTabSz="468000" rtl="0" eaLnBrk="1" latinLnBrk="0" hangingPunct="1">
              <a:lnSpc>
                <a:spcPct val="95000"/>
              </a:lnSpc>
              <a:spcBef>
                <a:spcPts val="0"/>
              </a:spcBef>
              <a:spcAft>
                <a:spcPts val="500"/>
              </a:spcAft>
              <a:buClr>
                <a:schemeClr val="bg2"/>
              </a:buClr>
              <a:buFont typeface="System Font Regular"/>
              <a:buChar char="–"/>
              <a:tabLst>
                <a:tab pos="468000" algn="l"/>
              </a:tabLst>
              <a:defRPr sz="3000" kern="1200">
                <a:solidFill>
                  <a:schemeClr val="tx1"/>
                </a:solidFill>
                <a:latin typeface="+mn-lt"/>
                <a:ea typeface="+mn-ea"/>
                <a:cs typeface="+mn-cs"/>
              </a:defRPr>
            </a:lvl6pPr>
            <a:lvl7pPr marL="180000" indent="-180000" algn="l" defTabSz="468000" rtl="0" eaLnBrk="1" latinLnBrk="0" hangingPunct="1">
              <a:lnSpc>
                <a:spcPct val="95000"/>
              </a:lnSpc>
              <a:spcBef>
                <a:spcPts val="0"/>
              </a:spcBef>
              <a:spcAft>
                <a:spcPts val="500"/>
              </a:spcAft>
              <a:buClr>
                <a:schemeClr val="bg2"/>
              </a:buClr>
              <a:buFont typeface="Arial" panose="020B0604020202020204" pitchFamily="34" charset="0"/>
              <a:buChar char="•"/>
              <a:tabLst>
                <a:tab pos="468000" algn="l"/>
              </a:tabLst>
              <a:defRPr sz="2000" kern="1200">
                <a:solidFill>
                  <a:schemeClr val="tx1"/>
                </a:solidFill>
                <a:latin typeface="+mn-lt"/>
                <a:ea typeface="+mn-ea"/>
                <a:cs typeface="+mn-cs"/>
              </a:defRPr>
            </a:lvl7pPr>
            <a:lvl8pPr marL="180000" indent="-180000" algn="l" defTabSz="468000" rtl="0" eaLnBrk="1" latinLnBrk="0" hangingPunct="1">
              <a:lnSpc>
                <a:spcPct val="95000"/>
              </a:lnSpc>
              <a:spcBef>
                <a:spcPts val="0"/>
              </a:spcBef>
              <a:spcAft>
                <a:spcPts val="500"/>
              </a:spcAft>
              <a:buClr>
                <a:schemeClr val="bg2"/>
              </a:buClr>
              <a:buFont typeface="Arial" panose="020B0604020202020204" pitchFamily="34" charset="0"/>
              <a:buChar char="•"/>
              <a:tabLst>
                <a:tab pos="468000" algn="l"/>
              </a:tabLst>
              <a:defRPr sz="2000" kern="1200">
                <a:solidFill>
                  <a:schemeClr val="tx1"/>
                </a:solidFill>
                <a:latin typeface="+mn-lt"/>
                <a:ea typeface="+mn-ea"/>
                <a:cs typeface="+mn-cs"/>
              </a:defRPr>
            </a:lvl8pPr>
            <a:lvl9pPr marL="180000" indent="-180000" algn="l" defTabSz="468000" rtl="0" eaLnBrk="1" latinLnBrk="0" hangingPunct="1">
              <a:lnSpc>
                <a:spcPct val="95000"/>
              </a:lnSpc>
              <a:spcBef>
                <a:spcPts val="0"/>
              </a:spcBef>
              <a:spcAft>
                <a:spcPts val="500"/>
              </a:spcAft>
              <a:buClr>
                <a:schemeClr val="bg2"/>
              </a:buClr>
              <a:buFont typeface="Arial" panose="020B0604020202020204" pitchFamily="34" charset="0"/>
              <a:buChar char="•"/>
              <a:tabLst>
                <a:tab pos="468000" algn="l"/>
              </a:tabLst>
              <a:defRPr sz="2000" kern="1200">
                <a:solidFill>
                  <a:schemeClr val="tx1"/>
                </a:solidFill>
                <a:latin typeface="+mn-lt"/>
                <a:ea typeface="+mn-ea"/>
                <a:cs typeface="+mn-cs"/>
              </a:defRPr>
            </a:lvl9pPr>
          </a:lstStyle>
          <a:p>
            <a:r>
              <a:rPr lang="en-GB" dirty="0" err="1"/>
              <a:t>WonkHE</a:t>
            </a:r>
            <a:r>
              <a:rPr lang="en-GB" dirty="0"/>
              <a:t>: https://wonkhe.com/wonk-corner/hesa-spring-2024-staff-in-outline/</a:t>
            </a:r>
          </a:p>
        </p:txBody>
      </p:sp>
    </p:spTree>
    <p:extLst>
      <p:ext uri="{BB962C8B-B14F-4D97-AF65-F5344CB8AC3E}">
        <p14:creationId xmlns:p14="http://schemas.microsoft.com/office/powerpoint/2010/main" val="1132161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FDA9EF3-9B23-E0FF-B80E-3A9523DC9C48}"/>
              </a:ext>
            </a:extLst>
          </p:cNvPr>
          <p:cNvSpPr>
            <a:spLocks noGrp="1"/>
          </p:cNvSpPr>
          <p:nvPr>
            <p:ph sz="half" idx="1"/>
          </p:nvPr>
        </p:nvSpPr>
        <p:spPr/>
        <p:txBody>
          <a:bodyPr/>
          <a:lstStyle/>
          <a:p>
            <a:r>
              <a:rPr lang="en-GB" dirty="0"/>
              <a:t>Both researchers identify as marginalised EFAs themselves, in different ways.</a:t>
            </a:r>
          </a:p>
          <a:p>
            <a:r>
              <a:rPr lang="en-GB" dirty="0"/>
              <a:t>Participants = 11 EFAs who were employed in UK higher education institutions in 2024 as Senior Lecturers, Principal Lecturers, Associate Professors/Readers. All self-identified as marginalised in some way, e.g. ethnicity, gender/sexuality, disability, socioeconomic background.</a:t>
            </a:r>
          </a:p>
          <a:p>
            <a:r>
              <a:rPr lang="en-GB" dirty="0"/>
              <a:t>Semi-structured interviews (60-90 minutes) conducted over MS Teams, recorded and transcribed.</a:t>
            </a:r>
          </a:p>
          <a:p>
            <a:r>
              <a:rPr lang="en-GB" dirty="0"/>
              <a:t> Reflexive thematic analysis (</a:t>
            </a:r>
            <a:r>
              <a:rPr lang="en-GB" dirty="0">
                <a:hlinkClick r:id="rId3"/>
              </a:rPr>
              <a:t>Braun &amp; Clarke, 2022</a:t>
            </a:r>
            <a:r>
              <a:rPr lang="en-GB" dirty="0"/>
              <a:t>)</a:t>
            </a:r>
          </a:p>
          <a:p>
            <a:r>
              <a:rPr lang="en-GB" dirty="0"/>
              <a:t>Importance of positionality and reflection</a:t>
            </a:r>
          </a:p>
        </p:txBody>
      </p:sp>
      <p:sp>
        <p:nvSpPr>
          <p:cNvPr id="3" name="Title 2">
            <a:extLst>
              <a:ext uri="{FF2B5EF4-FFF2-40B4-BE49-F238E27FC236}">
                <a16:creationId xmlns:a16="http://schemas.microsoft.com/office/drawing/2014/main" id="{37B3A5AF-B6E3-39EC-6978-BD4E3D704E1F}"/>
              </a:ext>
            </a:extLst>
          </p:cNvPr>
          <p:cNvSpPr>
            <a:spLocks noGrp="1"/>
          </p:cNvSpPr>
          <p:nvPr>
            <p:ph type="title"/>
          </p:nvPr>
        </p:nvSpPr>
        <p:spPr/>
        <p:txBody>
          <a:bodyPr/>
          <a:lstStyle/>
          <a:p>
            <a:r>
              <a:rPr lang="en-GB" dirty="0"/>
              <a:t>Methods</a:t>
            </a:r>
          </a:p>
        </p:txBody>
      </p:sp>
      <p:sp>
        <p:nvSpPr>
          <p:cNvPr id="4" name="Text Placeholder 3">
            <a:extLst>
              <a:ext uri="{FF2B5EF4-FFF2-40B4-BE49-F238E27FC236}">
                <a16:creationId xmlns:a16="http://schemas.microsoft.com/office/drawing/2014/main" id="{6044F4DB-F5DD-7312-E593-1CD8F8EA70A9}"/>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1450669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26142DE-E053-F40C-EC02-874CD6C4621E}"/>
              </a:ext>
            </a:extLst>
          </p:cNvPr>
          <p:cNvSpPr>
            <a:spLocks noGrp="1"/>
          </p:cNvSpPr>
          <p:nvPr>
            <p:ph sz="half" idx="1"/>
          </p:nvPr>
        </p:nvSpPr>
        <p:spPr>
          <a:xfrm>
            <a:off x="442912" y="2143432"/>
            <a:ext cx="11306174" cy="3510116"/>
          </a:xfrm>
        </p:spPr>
        <p:txBody>
          <a:bodyPr vert="horz" lIns="0" tIns="0" rIns="0" bIns="0" rtlCol="0" anchor="t">
            <a:noAutofit/>
          </a:bodyPr>
          <a:lstStyle/>
          <a:p>
            <a:pPr marL="457200" indent="-457200">
              <a:buAutoNum type="arabicPeriod"/>
            </a:pPr>
            <a:r>
              <a:rPr lang="en-GB" b="1" dirty="0">
                <a:solidFill>
                  <a:srgbClr val="FF0000"/>
                </a:solidFill>
              </a:rPr>
              <a:t>Origins in happenstance </a:t>
            </a:r>
            <a:r>
              <a:rPr lang="en-GB" dirty="0"/>
              <a:t>– EFAs accidentally/opportunistically found themselves taking a teaching-focused job early in their career. This sometimes also ties in with lack of ability to move, and so reduced opportunities to leave.</a:t>
            </a:r>
          </a:p>
          <a:p>
            <a:pPr marL="0" indent="0" fontAlgn="base">
              <a:buNone/>
            </a:pPr>
            <a:r>
              <a:rPr lang="en-GB" dirty="0"/>
              <a:t>	</a:t>
            </a:r>
            <a:endParaRPr lang="en-GB" dirty="0">
              <a:cs typeface="Arial"/>
            </a:endParaRPr>
          </a:p>
          <a:p>
            <a:pPr marL="0" indent="0" fontAlgn="base">
              <a:buNone/>
            </a:pPr>
            <a:endParaRPr lang="en-GB" dirty="0">
              <a:cs typeface="Arial"/>
            </a:endParaRPr>
          </a:p>
          <a:p>
            <a:pPr marL="0" indent="0">
              <a:buNone/>
            </a:pPr>
            <a:endParaRPr lang="en-GB" dirty="0"/>
          </a:p>
          <a:p>
            <a:pPr marL="0" indent="0" fontAlgn="base">
              <a:buNone/>
            </a:pPr>
            <a:r>
              <a:rPr lang="en-GB" dirty="0"/>
              <a:t>	</a:t>
            </a:r>
            <a:endParaRPr lang="en-GB" dirty="0">
              <a:cs typeface="Arial"/>
            </a:endParaRPr>
          </a:p>
        </p:txBody>
      </p:sp>
      <p:sp>
        <p:nvSpPr>
          <p:cNvPr id="3" name="Title 2">
            <a:extLst>
              <a:ext uri="{FF2B5EF4-FFF2-40B4-BE49-F238E27FC236}">
                <a16:creationId xmlns:a16="http://schemas.microsoft.com/office/drawing/2014/main" id="{8C8EB876-35FA-7B5A-68AB-FA3D88B598F9}"/>
              </a:ext>
            </a:extLst>
          </p:cNvPr>
          <p:cNvSpPr>
            <a:spLocks noGrp="1"/>
          </p:cNvSpPr>
          <p:nvPr>
            <p:ph type="title"/>
          </p:nvPr>
        </p:nvSpPr>
        <p:spPr/>
        <p:txBody>
          <a:bodyPr/>
          <a:lstStyle/>
          <a:p>
            <a:r>
              <a:rPr lang="en-GB" dirty="0"/>
              <a:t>Results (preliminary themes)</a:t>
            </a:r>
          </a:p>
        </p:txBody>
      </p:sp>
    </p:spTree>
    <p:extLst>
      <p:ext uri="{BB962C8B-B14F-4D97-AF65-F5344CB8AC3E}">
        <p14:creationId xmlns:p14="http://schemas.microsoft.com/office/powerpoint/2010/main" val="1466406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13F4195-8142-EB95-341F-288633382974}"/>
              </a:ext>
            </a:extLst>
          </p:cNvPr>
          <p:cNvSpPr>
            <a:spLocks noGrp="1"/>
          </p:cNvSpPr>
          <p:nvPr>
            <p:ph sz="half" idx="1"/>
          </p:nvPr>
        </p:nvSpPr>
        <p:spPr/>
        <p:txBody>
          <a:bodyPr vert="horz" lIns="0" tIns="0" rIns="0" bIns="0" rtlCol="0" anchor="t">
            <a:noAutofit/>
          </a:bodyPr>
          <a:lstStyle/>
          <a:p>
            <a:pPr marL="0" indent="0">
              <a:buNone/>
            </a:pPr>
            <a:r>
              <a:rPr lang="en-GB" dirty="0">
                <a:latin typeface="Corbel" panose="020B0503020204020204" pitchFamily="34" charset="0"/>
              </a:rPr>
              <a:t>I managed to get a fixed term position here at [University] and started out doing  some broad 	        teaching - first year tutorials, research methods, those kind of  things, and then I was dropped in at the deep end put on maternity cover for  covering a placement-based module that was employability focused, and I had  absolutely no idea what was going on  </a:t>
            </a:r>
            <a:r>
              <a:rPr lang="en-GB" dirty="0">
                <a:solidFill>
                  <a:schemeClr val="accent6">
                    <a:lumMod val="50000"/>
                  </a:schemeClr>
                </a:solidFill>
                <a:latin typeface="Corbel" panose="020B0503020204020204" pitchFamily="34" charset="0"/>
              </a:rPr>
              <a:t> - Ben </a:t>
            </a:r>
          </a:p>
          <a:p>
            <a:pPr marL="0" indent="0">
              <a:buNone/>
            </a:pPr>
            <a:endParaRPr lang="en-GB" dirty="0">
              <a:solidFill>
                <a:schemeClr val="accent6">
                  <a:lumMod val="50000"/>
                </a:schemeClr>
              </a:solidFill>
              <a:latin typeface="Corbel" panose="020B0503020204020204" pitchFamily="34" charset="0"/>
              <a:cs typeface="Arial"/>
            </a:endParaRPr>
          </a:p>
          <a:p>
            <a:pPr marL="0" indent="0">
              <a:buNone/>
            </a:pPr>
            <a:r>
              <a:rPr lang="en-GB" dirty="0">
                <a:latin typeface="Corbel" panose="020B0503020204020204" pitchFamily="34" charset="0"/>
                <a:cs typeface="Arial"/>
              </a:rPr>
              <a:t>…the idea of moving away from my family network and my community network to I'm being geographically mobile is an absolute anathema, which is why one of the reasons I have stayed local and my parents live down the road and my brother and my nephews live down the road and I live in the community I live with them and I look after my nephews and they look after, you know, and we, we all look after each other</a:t>
            </a:r>
            <a:r>
              <a:rPr lang="en-GB" i="1" dirty="0">
                <a:latin typeface="Corbel" panose="020B0503020204020204" pitchFamily="34" charset="0"/>
                <a:cs typeface="Arial"/>
              </a:rPr>
              <a:t> </a:t>
            </a:r>
            <a:r>
              <a:rPr lang="en-GB" dirty="0">
                <a:latin typeface="Corbel" panose="020B0503020204020204" pitchFamily="34" charset="0"/>
                <a:cs typeface="Arial"/>
              </a:rPr>
              <a:t>- </a:t>
            </a:r>
            <a:r>
              <a:rPr lang="en-GB" dirty="0">
                <a:solidFill>
                  <a:schemeClr val="accent6">
                    <a:lumMod val="50000"/>
                  </a:schemeClr>
                </a:solidFill>
                <a:latin typeface="Corbel" panose="020B0503020204020204" pitchFamily="34" charset="0"/>
                <a:cs typeface="Arial"/>
              </a:rPr>
              <a:t>Ahmed</a:t>
            </a:r>
          </a:p>
        </p:txBody>
      </p:sp>
      <p:sp>
        <p:nvSpPr>
          <p:cNvPr id="3" name="Title 2">
            <a:extLst>
              <a:ext uri="{FF2B5EF4-FFF2-40B4-BE49-F238E27FC236}">
                <a16:creationId xmlns:a16="http://schemas.microsoft.com/office/drawing/2014/main" id="{CE1A15D1-0A26-D79C-08EB-CB52DBE31370}"/>
              </a:ext>
            </a:extLst>
          </p:cNvPr>
          <p:cNvSpPr>
            <a:spLocks noGrp="1"/>
          </p:cNvSpPr>
          <p:nvPr>
            <p:ph type="title"/>
          </p:nvPr>
        </p:nvSpPr>
        <p:spPr/>
        <p:txBody>
          <a:bodyPr/>
          <a:lstStyle/>
          <a:p>
            <a:r>
              <a:rPr lang="en-GB" dirty="0"/>
              <a:t>Origins in happenstance</a:t>
            </a:r>
          </a:p>
        </p:txBody>
      </p:sp>
    </p:spTree>
    <p:extLst>
      <p:ext uri="{BB962C8B-B14F-4D97-AF65-F5344CB8AC3E}">
        <p14:creationId xmlns:p14="http://schemas.microsoft.com/office/powerpoint/2010/main" val="3038623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C64663D-BE54-435C-63EC-6C6EE086AA67}"/>
              </a:ext>
            </a:extLst>
          </p:cNvPr>
          <p:cNvSpPr>
            <a:spLocks noGrp="1"/>
          </p:cNvSpPr>
          <p:nvPr>
            <p:ph sz="half" idx="1"/>
          </p:nvPr>
        </p:nvSpPr>
        <p:spPr>
          <a:xfrm>
            <a:off x="442913" y="1802083"/>
            <a:ext cx="11306174" cy="3895455"/>
          </a:xfrm>
        </p:spPr>
        <p:txBody>
          <a:bodyPr/>
          <a:lstStyle/>
          <a:p>
            <a:pPr marL="0" indent="0">
              <a:buNone/>
            </a:pPr>
            <a:r>
              <a:rPr lang="en-GB" b="1" dirty="0">
                <a:solidFill>
                  <a:schemeClr val="bg2"/>
                </a:solidFill>
              </a:rPr>
              <a:t>2. Jack/y of all trades </a:t>
            </a:r>
            <a:r>
              <a:rPr lang="en-GB" dirty="0"/>
              <a:t>– often had to take on lots of different teaching roles, fill the gaps – and so see themselves as flexible and versatile, but can also sometimes miss identifying their specialism and expertise. Insecure identity – a need to prove ourselves useful. However, they found they enjoyed it and realised they were good at it – so </a:t>
            </a:r>
            <a:r>
              <a:rPr lang="en-GB" dirty="0" err="1"/>
              <a:t>agentically</a:t>
            </a:r>
            <a:r>
              <a:rPr lang="en-GB" dirty="0"/>
              <a:t> chose to continue. </a:t>
            </a:r>
          </a:p>
          <a:p>
            <a:pPr marL="0" indent="0">
              <a:buNone/>
            </a:pPr>
            <a:endParaRPr lang="en-GB" dirty="0"/>
          </a:p>
          <a:p>
            <a:endParaRPr lang="en-GB" dirty="0"/>
          </a:p>
        </p:txBody>
      </p:sp>
      <p:sp>
        <p:nvSpPr>
          <p:cNvPr id="3" name="Title 2">
            <a:extLst>
              <a:ext uri="{FF2B5EF4-FFF2-40B4-BE49-F238E27FC236}">
                <a16:creationId xmlns:a16="http://schemas.microsoft.com/office/drawing/2014/main" id="{0E039855-5B85-A215-BACB-44A5B056EA09}"/>
              </a:ext>
            </a:extLst>
          </p:cNvPr>
          <p:cNvSpPr>
            <a:spLocks noGrp="1"/>
          </p:cNvSpPr>
          <p:nvPr>
            <p:ph type="title"/>
          </p:nvPr>
        </p:nvSpPr>
        <p:spPr/>
        <p:txBody>
          <a:bodyPr/>
          <a:lstStyle/>
          <a:p>
            <a:r>
              <a:rPr lang="en-GB" dirty="0"/>
              <a:t>Results (preliminary themes)</a:t>
            </a:r>
          </a:p>
        </p:txBody>
      </p:sp>
      <p:sp>
        <p:nvSpPr>
          <p:cNvPr id="4" name="Text Placeholder 3">
            <a:extLst>
              <a:ext uri="{FF2B5EF4-FFF2-40B4-BE49-F238E27FC236}">
                <a16:creationId xmlns:a16="http://schemas.microsoft.com/office/drawing/2014/main" id="{A28C97D4-7202-E4E8-C981-B4648FD672F9}"/>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2120853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79B10D-3A44-0CF0-28A4-5378C76FA922}"/>
              </a:ext>
            </a:extLst>
          </p:cNvPr>
          <p:cNvSpPr>
            <a:spLocks noGrp="1"/>
          </p:cNvSpPr>
          <p:nvPr>
            <p:ph sz="half" idx="1"/>
          </p:nvPr>
        </p:nvSpPr>
        <p:spPr/>
        <p:txBody>
          <a:bodyPr/>
          <a:lstStyle/>
          <a:p>
            <a:pPr marL="0" indent="0">
              <a:buNone/>
            </a:pPr>
            <a:r>
              <a:rPr lang="en-GB" dirty="0">
                <a:latin typeface="Corbel" panose="020B0503020204020204" pitchFamily="34" charset="0"/>
              </a:rPr>
              <a:t>But then ran out of money and then had to take on increasingly amounts of paid work and had to pause my PhD for a year and then came back part time [...] in order to manage that took on increasing amounts of seminar teaching, personal tutoring. [...] I became kind of a de facto widening participation officer for the department also and working in that area. So yes, and just trying to get as much money as possible to kind of self-fund throughout the year</a:t>
            </a:r>
            <a:r>
              <a:rPr lang="en-GB" i="1" dirty="0"/>
              <a:t> </a:t>
            </a:r>
            <a:r>
              <a:rPr lang="en-GB" i="1" dirty="0">
                <a:solidFill>
                  <a:schemeClr val="accent6">
                    <a:lumMod val="50000"/>
                  </a:schemeClr>
                </a:solidFill>
              </a:rPr>
              <a:t>- </a:t>
            </a:r>
            <a:r>
              <a:rPr lang="en-GB" dirty="0">
                <a:solidFill>
                  <a:schemeClr val="accent6">
                    <a:lumMod val="50000"/>
                  </a:schemeClr>
                </a:solidFill>
                <a:latin typeface="Corbel" panose="020B0503020204020204" pitchFamily="34" charset="0"/>
              </a:rPr>
              <a:t>Ahmed </a:t>
            </a:r>
          </a:p>
          <a:p>
            <a:pPr marL="0" indent="0">
              <a:buNone/>
            </a:pPr>
            <a:endParaRPr lang="en-GB" dirty="0">
              <a:latin typeface="Corbel" panose="020B0503020204020204" pitchFamily="34" charset="0"/>
            </a:endParaRPr>
          </a:p>
          <a:p>
            <a:pPr marL="0" indent="0">
              <a:buNone/>
            </a:pPr>
            <a:r>
              <a:rPr lang="en-GB" dirty="0">
                <a:latin typeface="Corbel" panose="020B0503020204020204" pitchFamily="34" charset="0"/>
              </a:rPr>
              <a:t>I guess I went probably and took on roles [course leadership and multiple teaching roles]  that maybe I shouldn't have done and did more  than I needed to, to try and sort of make  myself, I guess, indispensable - </a:t>
            </a:r>
            <a:r>
              <a:rPr lang="en-GB" dirty="0">
                <a:solidFill>
                  <a:schemeClr val="accent6">
                    <a:lumMod val="50000"/>
                  </a:schemeClr>
                </a:solidFill>
                <a:latin typeface="Corbel" panose="020B0503020204020204" pitchFamily="34" charset="0"/>
              </a:rPr>
              <a:t>Helen</a:t>
            </a:r>
          </a:p>
          <a:p>
            <a:endParaRPr lang="en-GB" dirty="0"/>
          </a:p>
        </p:txBody>
      </p:sp>
      <p:sp>
        <p:nvSpPr>
          <p:cNvPr id="3" name="Title 2">
            <a:extLst>
              <a:ext uri="{FF2B5EF4-FFF2-40B4-BE49-F238E27FC236}">
                <a16:creationId xmlns:a16="http://schemas.microsoft.com/office/drawing/2014/main" id="{8E15F4F6-FD3A-C2BD-EEB8-283AD99229A4}"/>
              </a:ext>
            </a:extLst>
          </p:cNvPr>
          <p:cNvSpPr>
            <a:spLocks noGrp="1"/>
          </p:cNvSpPr>
          <p:nvPr>
            <p:ph type="title"/>
          </p:nvPr>
        </p:nvSpPr>
        <p:spPr/>
        <p:txBody>
          <a:bodyPr/>
          <a:lstStyle/>
          <a:p>
            <a:r>
              <a:rPr lang="en-GB" dirty="0"/>
              <a:t>Jack/y of all trades</a:t>
            </a:r>
          </a:p>
        </p:txBody>
      </p:sp>
      <p:sp>
        <p:nvSpPr>
          <p:cNvPr id="4" name="Text Placeholder 3">
            <a:extLst>
              <a:ext uri="{FF2B5EF4-FFF2-40B4-BE49-F238E27FC236}">
                <a16:creationId xmlns:a16="http://schemas.microsoft.com/office/drawing/2014/main" id="{FF9CFE05-A42F-2FE4-41FE-A8D4C95C81A7}"/>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2641991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95B12BA-2175-6E3A-8833-E3F0D965C970}"/>
              </a:ext>
            </a:extLst>
          </p:cNvPr>
          <p:cNvSpPr>
            <a:spLocks noGrp="1"/>
          </p:cNvSpPr>
          <p:nvPr>
            <p:ph sz="half" idx="1"/>
          </p:nvPr>
        </p:nvSpPr>
        <p:spPr/>
        <p:txBody>
          <a:bodyPr vert="horz" lIns="0" tIns="0" rIns="0" bIns="0" rtlCol="0" anchor="t">
            <a:noAutofit/>
          </a:bodyPr>
          <a:lstStyle/>
          <a:p>
            <a:pPr marL="0" indent="0">
              <a:buNone/>
            </a:pPr>
            <a:r>
              <a:rPr lang="en-GB" b="1" dirty="0">
                <a:solidFill>
                  <a:schemeClr val="bg2"/>
                </a:solidFill>
              </a:rPr>
              <a:t>3. Emotional economy of care </a:t>
            </a:r>
            <a:r>
              <a:rPr lang="en-GB" dirty="0"/>
              <a:t>– participants talk about having encountered barriers and blockages, but find a sponsor who help them to develop and progress. They are now ‘paying it forward’ to students and individual colleagues. However, in doing this work, they recognise that it is part of their identity, and they become increasingly motivated to continue.</a:t>
            </a:r>
          </a:p>
          <a:p>
            <a:pPr marL="0" indent="0">
              <a:buNone/>
            </a:pPr>
            <a:endParaRPr lang="en-GB" dirty="0"/>
          </a:p>
          <a:p>
            <a:pPr marL="0" indent="0">
              <a:buNone/>
            </a:pPr>
            <a:endParaRPr lang="en-GB" dirty="0"/>
          </a:p>
          <a:p>
            <a:endParaRPr lang="en-GB" dirty="0"/>
          </a:p>
        </p:txBody>
      </p:sp>
      <p:sp>
        <p:nvSpPr>
          <p:cNvPr id="3" name="Title 2">
            <a:extLst>
              <a:ext uri="{FF2B5EF4-FFF2-40B4-BE49-F238E27FC236}">
                <a16:creationId xmlns:a16="http://schemas.microsoft.com/office/drawing/2014/main" id="{8831790F-A341-C466-4793-3B11CAECFDA1}"/>
              </a:ext>
            </a:extLst>
          </p:cNvPr>
          <p:cNvSpPr>
            <a:spLocks noGrp="1"/>
          </p:cNvSpPr>
          <p:nvPr>
            <p:ph type="title"/>
          </p:nvPr>
        </p:nvSpPr>
        <p:spPr/>
        <p:txBody>
          <a:bodyPr/>
          <a:lstStyle/>
          <a:p>
            <a:r>
              <a:rPr lang="en-GB" dirty="0"/>
              <a:t>Results (preliminary themes)</a:t>
            </a:r>
          </a:p>
        </p:txBody>
      </p:sp>
      <p:sp>
        <p:nvSpPr>
          <p:cNvPr id="4" name="Text Placeholder 3">
            <a:extLst>
              <a:ext uri="{FF2B5EF4-FFF2-40B4-BE49-F238E27FC236}">
                <a16:creationId xmlns:a16="http://schemas.microsoft.com/office/drawing/2014/main" id="{9ECB8D38-6A68-3BE6-CB8F-838E820DCF7D}"/>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5400307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336DF9D-6ED3-DB80-67A2-89B31A818E49}"/>
              </a:ext>
            </a:extLst>
          </p:cNvPr>
          <p:cNvSpPr>
            <a:spLocks noGrp="1"/>
          </p:cNvSpPr>
          <p:nvPr>
            <p:ph sz="half" idx="1"/>
          </p:nvPr>
        </p:nvSpPr>
        <p:spPr/>
        <p:txBody>
          <a:bodyPr vert="horz" lIns="0" tIns="0" rIns="0" bIns="0" rtlCol="0" anchor="t">
            <a:noAutofit/>
          </a:bodyPr>
          <a:lstStyle/>
          <a:p>
            <a:pPr marL="0" indent="0">
              <a:buNone/>
            </a:pPr>
            <a:r>
              <a:rPr lang="en-GB" dirty="0">
                <a:latin typeface="Corbel" panose="020B0503020204020204" pitchFamily="34" charset="0"/>
                <a:cs typeface="Arial"/>
              </a:rPr>
              <a:t> I get quite irate about this [how marginalised groups are not helped in career development],  not least </a:t>
            </a:r>
            <a:r>
              <a:rPr lang="en-GB" dirty="0" err="1">
                <a:latin typeface="Corbel" panose="020B0503020204020204" pitchFamily="34" charset="0"/>
                <a:cs typeface="Arial"/>
              </a:rPr>
              <a:t>‘cause</a:t>
            </a:r>
            <a:r>
              <a:rPr lang="en-GB" dirty="0">
                <a:latin typeface="Corbel" panose="020B0503020204020204" pitchFamily="34" charset="0"/>
                <a:cs typeface="Arial"/>
              </a:rPr>
              <a:t> I'm supporting early career academics now who  similarly have no idea how  to do it ... so it's trying to find the best ways to help them learn from my  mistakes, if  anything or learn from my early lack of knowledge on how to now gain knowledge    </a:t>
            </a:r>
            <a:r>
              <a:rPr lang="en-GB" dirty="0">
                <a:solidFill>
                  <a:schemeClr val="accent6">
                    <a:lumMod val="50000"/>
                  </a:schemeClr>
                </a:solidFill>
                <a:latin typeface="Corbel" panose="020B0503020204020204" pitchFamily="34" charset="0"/>
                <a:cs typeface="Arial"/>
              </a:rPr>
              <a:t>- Katie</a:t>
            </a:r>
            <a:endParaRPr lang="en-GB" dirty="0">
              <a:solidFill>
                <a:schemeClr val="accent6">
                  <a:lumMod val="50000"/>
                </a:schemeClr>
              </a:solidFill>
              <a:latin typeface="Corbel" panose="020B0503020204020204" pitchFamily="34" charset="0"/>
            </a:endParaRPr>
          </a:p>
          <a:p>
            <a:pPr marL="0" indent="0">
              <a:buNone/>
            </a:pPr>
            <a:endParaRPr lang="en-US" dirty="0"/>
          </a:p>
          <a:p>
            <a:pPr marL="0" indent="0" fontAlgn="base">
              <a:buNone/>
            </a:pPr>
            <a:r>
              <a:rPr lang="en-GB" dirty="0">
                <a:latin typeface="Corbel" panose="020B0503020204020204" pitchFamily="34" charset="0"/>
              </a:rPr>
              <a:t>… we had some very traditional, let's say senior professors who very much saw, you know, the  students as a bit of a nuisance and who got in the way. And I guess I wanted to work with  them to make their lives easier, if anything, to make the experience of our students better… </a:t>
            </a:r>
            <a:r>
              <a:rPr lang="en-US" dirty="0">
                <a:latin typeface="Corbel" panose="020B0503020204020204" pitchFamily="34" charset="0"/>
              </a:rPr>
              <a:t>I think without that kind of allyship from various colleagues along the way, at various points, I don't know if I'd still be in the job that I'm in and I don't know if I would have been in a position to take the leadership role I've got now  </a:t>
            </a:r>
            <a:r>
              <a:rPr lang="en-US" dirty="0">
                <a:solidFill>
                  <a:schemeClr val="accent6">
                    <a:lumMod val="50000"/>
                  </a:schemeClr>
                </a:solidFill>
                <a:latin typeface="Corbel" panose="020B0503020204020204" pitchFamily="34" charset="0"/>
              </a:rPr>
              <a:t>- Stacey</a:t>
            </a:r>
            <a:endParaRPr lang="en-GB" dirty="0">
              <a:solidFill>
                <a:schemeClr val="accent6">
                  <a:lumMod val="50000"/>
                </a:schemeClr>
              </a:solidFill>
              <a:latin typeface="Corbel" panose="020B0503020204020204" pitchFamily="34" charset="0"/>
              <a:cs typeface="Arial"/>
            </a:endParaRPr>
          </a:p>
        </p:txBody>
      </p:sp>
      <p:sp>
        <p:nvSpPr>
          <p:cNvPr id="3" name="Title 2">
            <a:extLst>
              <a:ext uri="{FF2B5EF4-FFF2-40B4-BE49-F238E27FC236}">
                <a16:creationId xmlns:a16="http://schemas.microsoft.com/office/drawing/2014/main" id="{44F2DC3D-01EE-58C2-A62B-4E2EE666C5A2}"/>
              </a:ext>
            </a:extLst>
          </p:cNvPr>
          <p:cNvSpPr>
            <a:spLocks noGrp="1"/>
          </p:cNvSpPr>
          <p:nvPr>
            <p:ph type="title"/>
          </p:nvPr>
        </p:nvSpPr>
        <p:spPr/>
        <p:txBody>
          <a:bodyPr/>
          <a:lstStyle/>
          <a:p>
            <a:r>
              <a:rPr lang="en-GB" dirty="0"/>
              <a:t>Emotional economy of care</a:t>
            </a:r>
          </a:p>
        </p:txBody>
      </p:sp>
      <p:sp>
        <p:nvSpPr>
          <p:cNvPr id="4" name="Text Placeholder 3">
            <a:extLst>
              <a:ext uri="{FF2B5EF4-FFF2-40B4-BE49-F238E27FC236}">
                <a16:creationId xmlns:a16="http://schemas.microsoft.com/office/drawing/2014/main" id="{3D9F5C22-9569-51D3-CE0E-D846C98986F3}"/>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815643540"/>
      </p:ext>
    </p:extLst>
  </p:cSld>
  <p:clrMapOvr>
    <a:masterClrMapping/>
  </p:clrMapOvr>
</p:sld>
</file>

<file path=ppt/theme/theme1.xml><?xml version="1.0" encoding="utf-8"?>
<a:theme xmlns:a="http://schemas.openxmlformats.org/drawingml/2006/main" name="Office Theme">
  <a:themeElements>
    <a:clrScheme name="NTU">
      <a:dk1>
        <a:srgbClr val="002B4B"/>
      </a:dk1>
      <a:lt1>
        <a:sysClr val="window" lastClr="FFFFFF"/>
      </a:lt1>
      <a:dk2>
        <a:srgbClr val="8D044E"/>
      </a:dk2>
      <a:lt2>
        <a:srgbClr val="E5005B"/>
      </a:lt2>
      <a:accent1>
        <a:srgbClr val="FFD500"/>
      </a:accent1>
      <a:accent2>
        <a:srgbClr val="6B8B9E"/>
      </a:accent2>
      <a:accent3>
        <a:srgbClr val="9DC41A"/>
      </a:accent3>
      <a:accent4>
        <a:srgbClr val="63C2CD"/>
      </a:accent4>
      <a:accent5>
        <a:srgbClr val="D7510C"/>
      </a:accent5>
      <a:accent6>
        <a:srgbClr val="AAC7D8"/>
      </a:accent6>
      <a:hlink>
        <a:srgbClr val="002B4B"/>
      </a:hlink>
      <a:folHlink>
        <a:srgbClr val="002B4B"/>
      </a:folHlink>
    </a:clrScheme>
    <a:fontScheme name="NTU">
      <a:majorFont>
        <a:latin typeface="Cambr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alpha val="75000"/>
          </a:schemeClr>
        </a:solidFill>
        <a:ln>
          <a:noFill/>
        </a:ln>
      </a:spPr>
      <a:bodyPr lIns="36000" tIns="36000" rIns="36000" bIns="36000" rtlCol="0" anchor="ctr"/>
      <a:lstStyle>
        <a:defPPr algn="ctr">
          <a:defRPr sz="2000" b="1" dirty="0" smtClean="0">
            <a:solidFill>
              <a:schemeClr val="bg1"/>
            </a:solidFill>
            <a:latin typeface="+mj-lt"/>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defRPr sz="2000" dirty="0">
            <a:solidFill>
              <a:schemeClr val="tx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1199</TotalTime>
  <Words>2238</Words>
  <Application>Microsoft Office PowerPoint</Application>
  <PresentationFormat>Widescreen</PresentationFormat>
  <Paragraphs>85</Paragraphs>
  <Slides>17</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System Font Regular</vt:lpstr>
      <vt:lpstr>Arial</vt:lpstr>
      <vt:lpstr>Calibri</vt:lpstr>
      <vt:lpstr>Cambria</vt:lpstr>
      <vt:lpstr>Corbel</vt:lpstr>
      <vt:lpstr>Office Theme</vt:lpstr>
      <vt:lpstr>Career development stories and identity for marginalised education-focused academics</vt:lpstr>
      <vt:lpstr>Introduction</vt:lpstr>
      <vt:lpstr>Methods</vt:lpstr>
      <vt:lpstr>Results (preliminary themes)</vt:lpstr>
      <vt:lpstr>Origins in happenstance</vt:lpstr>
      <vt:lpstr>Results (preliminary themes)</vt:lpstr>
      <vt:lpstr>Jack/y of all trades</vt:lpstr>
      <vt:lpstr>Results (preliminary themes)</vt:lpstr>
      <vt:lpstr>Emotional economy of care</vt:lpstr>
      <vt:lpstr>Results (preliminary themes)</vt:lpstr>
      <vt:lpstr>Positive disruption</vt:lpstr>
      <vt:lpstr>Positive disruption</vt:lpstr>
      <vt:lpstr>A journey that starts with happenstance and ends with purposeful choices to support others</vt:lpstr>
      <vt:lpstr>Implications</vt:lpstr>
      <vt:lpstr>Theoretical insights</vt:lpstr>
      <vt:lpstr>Do you have some questions? Feelings? Thoughts? Reflections?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Klair Clarke</dc:creator>
  <cp:lastModifiedBy>Hulme, Julie</cp:lastModifiedBy>
  <cp:revision>53</cp:revision>
  <dcterms:created xsi:type="dcterms:W3CDTF">2019-08-05T19:02:23Z</dcterms:created>
  <dcterms:modified xsi:type="dcterms:W3CDTF">2026-02-27T10:19:50Z</dcterms:modified>
</cp:coreProperties>
</file>